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handoutMasterIdLst>
    <p:handoutMasterId r:id="rId30"/>
  </p:handoutMasterIdLst>
  <p:sldIdLst>
    <p:sldId id="411" r:id="rId3"/>
    <p:sldId id="415" r:id="rId5"/>
    <p:sldId id="497" r:id="rId6"/>
    <p:sldId id="498" r:id="rId7"/>
    <p:sldId id="566" r:id="rId8"/>
    <p:sldId id="568" r:id="rId9"/>
    <p:sldId id="569" r:id="rId10"/>
    <p:sldId id="412" r:id="rId11"/>
    <p:sldId id="414" r:id="rId12"/>
    <p:sldId id="465" r:id="rId13"/>
    <p:sldId id="466" r:id="rId14"/>
    <p:sldId id="551" r:id="rId15"/>
    <p:sldId id="468" r:id="rId16"/>
    <p:sldId id="475" r:id="rId17"/>
    <p:sldId id="532" r:id="rId18"/>
    <p:sldId id="476" r:id="rId19"/>
    <p:sldId id="472" r:id="rId20"/>
    <p:sldId id="550" r:id="rId21"/>
    <p:sldId id="542" r:id="rId22"/>
    <p:sldId id="473" r:id="rId23"/>
    <p:sldId id="511" r:id="rId24"/>
    <p:sldId id="513" r:id="rId25"/>
    <p:sldId id="512" r:id="rId26"/>
    <p:sldId id="423" r:id="rId27"/>
    <p:sldId id="424" r:id="rId28"/>
    <p:sldId id="500" r:id="rId29"/>
  </p:sldIdLst>
  <p:sldSz cx="12192000" cy="6858000"/>
  <p:notesSz cx="6858000" cy="9144000"/>
  <p:embeddedFontLst>
    <p:embeddedFont>
      <p:font typeface="微软雅黑" panose="020B0503020204020204" pitchFamily="34" charset="-122"/>
      <p:regular r:id="rId35"/>
    </p:embeddedFont>
    <p:embeddedFont>
      <p:font typeface="汉仪旗黑-85S" panose="00020600040101010101" pitchFamily="18" charset="-122"/>
      <p:bold r:id="rId36"/>
    </p:embeddedFont>
    <p:embeddedFont>
      <p:font typeface="等线" panose="02010600030101010101" charset="-122"/>
      <p:regular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7" Type="http://schemas.openxmlformats.org/officeDocument/2006/relationships/font" Target="fonts/font3.fntdata"/><Relationship Id="rId36" Type="http://schemas.openxmlformats.org/officeDocument/2006/relationships/font" Target="fonts/font2.fntdata"/><Relationship Id="rId35" Type="http://schemas.openxmlformats.org/officeDocument/2006/relationships/font" Target="fonts/font1.fntdata"/><Relationship Id="rId34" Type="http://schemas.openxmlformats.org/officeDocument/2006/relationships/commentAuthors" Target="commentAuthors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今天我们培训的</a:t>
            </a:r>
            <a:r>
              <a:rPr lang="zh-CN"/>
              <a:t>第二课时  多轮交互</a:t>
            </a:r>
            <a:endParaRPr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95D80-81E5-4A27-8FB4-38592ED0CD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95D80-81E5-4A27-8FB4-38592ED0CD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因为接口尚未打通，所以暂时还不能提供测试，可以看到场景还是比较容易配置的。并且通过接口调用直接查到用户账户内的信息，可省略繁琐的交互步骤，直接给出答案。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这是一个由系统提供用户选择进行交互的场景（菜单选项点选的方式进行交互）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95D80-81E5-4A27-8FB4-38592ED0CD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基于场景特性，整理出常用组件（图元）以工具栏形式呈现，作为场景的拖拽元素，完成场景拼装，常用组件分为：节点、条件、动作。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在特别需求时，还有一种表格展现的方式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在特别需求时，还有一种表格输出的方式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在特别需求时，还有一种表格输出的方式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多轮交互呢，我们主要分为</a:t>
            </a:r>
            <a:r>
              <a:rPr lang="en-US" altLang="zh-CN"/>
              <a:t>6</a:t>
            </a:r>
            <a:r>
              <a:rPr lang="zh-CN" altLang="en-US"/>
              <a:t>个部分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95D80-81E5-4A27-8FB4-38592ED0CD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蓝色圆圈是节点，放置用户对系统的咨询。绿色方框为系统的对应回复内容。可以实现按轮次收集信息，也可以一次性从用户的话术中捕获到多个信息，直接给出该轮次下的答案。</a:t>
            </a:r>
            <a:endParaRPr lang="zh-CN" altLang="en-US"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0" Type="http://schemas.openxmlformats.org/officeDocument/2006/relationships/tags" Target="../tags/tag18.xml"/><Relationship Id="rId2" Type="http://schemas.openxmlformats.org/officeDocument/2006/relationships/tags" Target="../tags/tag1.xml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image" Target="../media/image2.jpeg"/><Relationship Id="rId2" Type="http://schemas.openxmlformats.org/officeDocument/2006/relationships/tags" Target="../tags/tag75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5" Type="http://schemas.openxmlformats.org/officeDocument/2006/relationships/tags" Target="../tags/tag109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200" y="0"/>
            <a:ext cx="12193200" cy="6872288"/>
            <a:chOff x="-1200" y="0"/>
            <a:chExt cx="12193200" cy="6872288"/>
          </a:xfrm>
          <a:solidFill>
            <a:schemeClr val="bg2"/>
          </a:solidFill>
        </p:grpSpPr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-1200" y="0"/>
              <a:ext cx="121932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61174" y="0"/>
              <a:ext cx="8530826" cy="6872288"/>
            </a:xfrm>
            <a:prstGeom prst="rect">
              <a:avLst/>
            </a:prstGeom>
            <a:grpFill/>
          </p:spPr>
        </p:pic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016233" y="3108314"/>
            <a:ext cx="5079766" cy="1044313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b="0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1016233" y="4525083"/>
            <a:ext cx="5079766" cy="950984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7" name="组合 6"/>
          <p:cNvGrpSpPr/>
          <p:nvPr userDrawn="1">
            <p:custDataLst>
              <p:tags r:id="rId11"/>
            </p:custDataLst>
          </p:nvPr>
        </p:nvGrpSpPr>
        <p:grpSpPr>
          <a:xfrm>
            <a:off x="791845" y="801396"/>
            <a:ext cx="601272" cy="162178"/>
            <a:chOff x="791845" y="1001713"/>
            <a:chExt cx="601272" cy="162178"/>
          </a:xfrm>
        </p:grpSpPr>
        <p:sp>
          <p:nvSpPr>
            <p:cNvPr id="8" name="矩形: 圆角 7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791845" y="1001713"/>
              <a:ext cx="162178" cy="1621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1016233" y="1006554"/>
              <a:ext cx="152496" cy="15249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1230939" y="1001713"/>
              <a:ext cx="162178" cy="16217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>
            <p:custDataLst>
              <p:tags r:id="rId15"/>
            </p:custDataLst>
          </p:nvPr>
        </p:nvGrpSpPr>
        <p:grpSpPr>
          <a:xfrm>
            <a:off x="796686" y="2359828"/>
            <a:ext cx="152496" cy="2579784"/>
            <a:chOff x="796686" y="2170445"/>
            <a:chExt cx="152496" cy="2579784"/>
          </a:xfrm>
        </p:grpSpPr>
        <p:sp>
          <p:nvSpPr>
            <p:cNvPr id="12" name="矩形: 圆角 11"/>
            <p:cNvSpPr>
              <a:spLocks noChangeAspect="1"/>
            </p:cNvSpPr>
            <p:nvPr>
              <p:custDataLst>
                <p:tags r:id="rId16"/>
              </p:custDataLst>
            </p:nvPr>
          </p:nvSpPr>
          <p:spPr>
            <a:xfrm>
              <a:off x="796686" y="2170445"/>
              <a:ext cx="152496" cy="1524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>
              <a:spLocks noChangeAspect="1"/>
            </p:cNvSpPr>
            <p:nvPr>
              <p:custDataLst>
                <p:tags r:id="rId17"/>
              </p:custDataLst>
            </p:nvPr>
          </p:nvSpPr>
          <p:spPr>
            <a:xfrm>
              <a:off x="796686" y="4597733"/>
              <a:ext cx="152496" cy="152496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>
              <a:stCxn id="12" idx="2"/>
              <a:endCxn id="13" idx="0"/>
            </p:cNvCxnSpPr>
            <p:nvPr>
              <p:custDataLst>
                <p:tags r:id="rId18"/>
              </p:custDataLst>
            </p:nvPr>
          </p:nvCxnSpPr>
          <p:spPr>
            <a:xfrm>
              <a:off x="872934" y="2322941"/>
              <a:ext cx="0" cy="2274792"/>
            </a:xfrm>
            <a:prstGeom prst="line">
              <a:avLst/>
            </a:prstGeom>
            <a:ln w="508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 userDrawn="1">
            <p:custDataLst>
              <p:tags r:id="rId19"/>
            </p:custDataLst>
          </p:nvPr>
        </p:nvSpPr>
        <p:spPr>
          <a:xfrm>
            <a:off x="-696" y="0"/>
            <a:ext cx="1524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 userDrawn="1">
            <p:custDataLst>
              <p:tags r:id="rId20"/>
            </p:custDataLst>
          </p:nvPr>
        </p:nvCxnSpPr>
        <p:spPr>
          <a:xfrm>
            <a:off x="1027360" y="4367188"/>
            <a:ext cx="46069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-1" y="1"/>
            <a:ext cx="12192001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4"/>
            </p:custDataLst>
          </p:nvPr>
        </p:nvSpPr>
        <p:spPr>
          <a:xfrm>
            <a:off x="-600" y="-1"/>
            <a:ext cx="12193200" cy="6858000"/>
          </a:xfrm>
          <a:prstGeom prst="rect">
            <a:avLst/>
          </a:prstGeom>
          <a:gradFill flip="none" rotWithShape="1">
            <a:gsLst>
              <a:gs pos="0">
                <a:srgbClr val="E5E5EE">
                  <a:alpha val="82000"/>
                </a:srgbClr>
              </a:gs>
              <a:gs pos="100000">
                <a:srgbClr val="E6E6EE">
                  <a:alpha val="82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1865447" y="4015105"/>
            <a:ext cx="55943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>
            <p:custDataLst>
              <p:tags r:id="rId6"/>
            </p:custDataLst>
          </p:nvPr>
        </p:nvGrpSpPr>
        <p:grpSpPr>
          <a:xfrm>
            <a:off x="1291986" y="2988324"/>
            <a:ext cx="152496" cy="1502759"/>
            <a:chOff x="796686" y="2170445"/>
            <a:chExt cx="152496" cy="1502759"/>
          </a:xfrm>
        </p:grpSpPr>
        <p:sp>
          <p:nvSpPr>
            <p:cNvPr id="10" name="矩形: 圆角 9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796686" y="2170445"/>
              <a:ext cx="152496" cy="1524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: 圆角 10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>
            <a:xfrm>
              <a:off x="796686" y="3520708"/>
              <a:ext cx="152496" cy="152496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2" name="直接连接符 11"/>
            <p:cNvCxnSpPr>
              <a:stCxn id="10" idx="2"/>
              <a:endCxn id="11" idx="0"/>
            </p:cNvCxnSpPr>
            <p:nvPr>
              <p:custDataLst>
                <p:tags r:id="rId9"/>
              </p:custDataLst>
            </p:nvPr>
          </p:nvCxnSpPr>
          <p:spPr>
            <a:xfrm>
              <a:off x="872934" y="2322941"/>
              <a:ext cx="0" cy="1197767"/>
            </a:xfrm>
            <a:prstGeom prst="line">
              <a:avLst/>
            </a:prstGeom>
            <a:ln w="508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 userDrawn="1">
            <p:custDataLst>
              <p:tags r:id="rId10"/>
            </p:custDataLst>
          </p:nvPr>
        </p:nvSpPr>
        <p:spPr>
          <a:xfrm>
            <a:off x="-696" y="0"/>
            <a:ext cx="1524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1599523" y="2843212"/>
            <a:ext cx="6133683" cy="10059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1600201" y="4014789"/>
            <a:ext cx="6132792" cy="1005936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10723335" y="6191433"/>
            <a:ext cx="1174530" cy="316800"/>
            <a:chOff x="791845" y="1001713"/>
            <a:chExt cx="601272" cy="162178"/>
          </a:xfrm>
        </p:grpSpPr>
        <p:sp>
          <p:nvSpPr>
            <p:cNvPr id="7" name="矩形: 圆角 6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791845" y="1001713"/>
              <a:ext cx="162178" cy="1621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1016233" y="1006554"/>
              <a:ext cx="152496" cy="15249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1230939" y="1001713"/>
              <a:ext cx="162178" cy="16217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8"/>
            </p:custDataLst>
          </p:nvPr>
        </p:nvGrpSpPr>
        <p:grpSpPr>
          <a:xfrm rot="5400000">
            <a:off x="220418" y="186796"/>
            <a:ext cx="736208" cy="745351"/>
            <a:chOff x="13016592" y="1307878"/>
            <a:chExt cx="736208" cy="745351"/>
          </a:xfrm>
        </p:grpSpPr>
        <p:sp>
          <p:nvSpPr>
            <p:cNvPr id="10" name="矩形: 圆角 9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13016592" y="1736429"/>
              <a:ext cx="316800" cy="3168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13454913" y="1745885"/>
              <a:ext cx="297887" cy="29788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>
              <a:spLocks noChangeAspect="1"/>
            </p:cNvSpPr>
            <p:nvPr userDrawn="1">
              <p:custDataLst>
                <p:tags r:id="rId11"/>
              </p:custDataLst>
            </p:nvPr>
          </p:nvSpPr>
          <p:spPr>
            <a:xfrm>
              <a:off x="13016592" y="1307878"/>
              <a:ext cx="316800" cy="316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12"/>
            </p:custDataLst>
          </p:nvPr>
        </p:nvGrpSpPr>
        <p:grpSpPr>
          <a:xfrm rot="16200000">
            <a:off x="11236797" y="5977157"/>
            <a:ext cx="736208" cy="745351"/>
            <a:chOff x="13016592" y="1307878"/>
            <a:chExt cx="736208" cy="745351"/>
          </a:xfrm>
        </p:grpSpPr>
        <p:sp>
          <p:nvSpPr>
            <p:cNvPr id="15" name="矩形: 圆角 14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13016592" y="1736429"/>
              <a:ext cx="316800" cy="3168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13454913" y="1745885"/>
              <a:ext cx="297887" cy="29788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/>
            <p:cNvSpPr>
              <a:spLocks noChangeAspect="1"/>
            </p:cNvSpPr>
            <p:nvPr userDrawn="1">
              <p:custDataLst>
                <p:tags r:id="rId15"/>
              </p:custDataLst>
            </p:nvPr>
          </p:nvSpPr>
          <p:spPr>
            <a:xfrm>
              <a:off x="13016592" y="1307878"/>
              <a:ext cx="316800" cy="316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>
            <a:off x="12011024" y="1"/>
            <a:ext cx="180975" cy="6857999"/>
            <a:chOff x="12003314" y="1"/>
            <a:chExt cx="188686" cy="7010400"/>
          </a:xfrm>
        </p:grpSpPr>
        <p:sp>
          <p:nvSpPr>
            <p:cNvPr id="6" name="矩形 5"/>
            <p:cNvSpPr/>
            <p:nvPr userDrawn="1">
              <p:custDataLst>
                <p:tags r:id="rId10"/>
              </p:custDataLst>
            </p:nvPr>
          </p:nvSpPr>
          <p:spPr>
            <a:xfrm>
              <a:off x="12003314" y="1"/>
              <a:ext cx="188686" cy="23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>
              <p:custDataLst>
                <p:tags r:id="rId11"/>
              </p:custDataLst>
            </p:nvPr>
          </p:nvSpPr>
          <p:spPr>
            <a:xfrm>
              <a:off x="12003314" y="2336801"/>
              <a:ext cx="188686" cy="233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>
              <p:custDataLst>
                <p:tags r:id="rId12"/>
              </p:custDataLst>
            </p:nvPr>
          </p:nvSpPr>
          <p:spPr>
            <a:xfrm>
              <a:off x="12003314" y="4673601"/>
              <a:ext cx="188686" cy="2336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5999891" y="-1983376"/>
            <a:ext cx="191367" cy="4158117"/>
            <a:chOff x="12003314" y="1"/>
            <a:chExt cx="188686" cy="7010400"/>
          </a:xfrm>
        </p:grpSpPr>
        <p:sp>
          <p:nvSpPr>
            <p:cNvPr id="12" name="矩形 11"/>
            <p:cNvSpPr/>
            <p:nvPr userDrawn="1">
              <p:custDataLst>
                <p:tags r:id="rId4"/>
              </p:custDataLst>
            </p:nvPr>
          </p:nvSpPr>
          <p:spPr>
            <a:xfrm>
              <a:off x="12003314" y="1"/>
              <a:ext cx="188686" cy="23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>
              <p:custDataLst>
                <p:tags r:id="rId5"/>
              </p:custDataLst>
            </p:nvPr>
          </p:nvSpPr>
          <p:spPr>
            <a:xfrm>
              <a:off x="12003314" y="2336801"/>
              <a:ext cx="188686" cy="233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 userDrawn="1">
              <p:custDataLst>
                <p:tags r:id="rId6"/>
              </p:custDataLst>
            </p:nvPr>
          </p:nvSpPr>
          <p:spPr>
            <a:xfrm>
              <a:off x="12003314" y="4673601"/>
              <a:ext cx="188686" cy="2336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16200000">
            <a:off x="5999891" y="4678753"/>
            <a:ext cx="191367" cy="4158117"/>
            <a:chOff x="12003314" y="1"/>
            <a:chExt cx="188686" cy="7010400"/>
          </a:xfrm>
        </p:grpSpPr>
        <p:sp>
          <p:nvSpPr>
            <p:cNvPr id="15" name="矩形 14"/>
            <p:cNvSpPr/>
            <p:nvPr userDrawn="1">
              <p:custDataLst>
                <p:tags r:id="rId4"/>
              </p:custDataLst>
            </p:nvPr>
          </p:nvSpPr>
          <p:spPr>
            <a:xfrm>
              <a:off x="12003314" y="1"/>
              <a:ext cx="188686" cy="23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>
              <p:custDataLst>
                <p:tags r:id="rId5"/>
              </p:custDataLst>
            </p:nvPr>
          </p:nvSpPr>
          <p:spPr>
            <a:xfrm>
              <a:off x="12003314" y="2336801"/>
              <a:ext cx="188686" cy="233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>
              <p:custDataLst>
                <p:tags r:id="rId6"/>
              </p:custDataLst>
            </p:nvPr>
          </p:nvSpPr>
          <p:spPr>
            <a:xfrm>
              <a:off x="12003314" y="4673601"/>
              <a:ext cx="188686" cy="2336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rot="16200000">
            <a:off x="11041496" y="5884196"/>
            <a:ext cx="736208" cy="745351"/>
            <a:chOff x="13016592" y="1307878"/>
            <a:chExt cx="736208" cy="745351"/>
          </a:xfrm>
        </p:grpSpPr>
        <p:sp>
          <p:nvSpPr>
            <p:cNvPr id="14" name="矩形: 圆角 13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13016592" y="1736429"/>
              <a:ext cx="316800" cy="3168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13454913" y="1745885"/>
              <a:ext cx="297887" cy="29788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/>
            <p:cNvSpPr>
              <a:spLocks noChangeAspect="1"/>
            </p:cNvSpPr>
            <p:nvPr userDrawn="1">
              <p:custDataLst>
                <p:tags r:id="rId5"/>
              </p:custDataLst>
            </p:nvPr>
          </p:nvSpPr>
          <p:spPr>
            <a:xfrm>
              <a:off x="13016592" y="1307878"/>
              <a:ext cx="316800" cy="316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8" name="组合 7"/>
          <p:cNvGrpSpPr/>
          <p:nvPr userDrawn="1">
            <p:custDataLst>
              <p:tags r:id="rId8"/>
            </p:custDataLst>
          </p:nvPr>
        </p:nvGrpSpPr>
        <p:grpSpPr>
          <a:xfrm>
            <a:off x="1169" y="1911730"/>
            <a:ext cx="506563" cy="3034540"/>
            <a:chOff x="12003314" y="1"/>
            <a:chExt cx="188686" cy="7010400"/>
          </a:xfrm>
        </p:grpSpPr>
        <p:sp>
          <p:nvSpPr>
            <p:cNvPr id="9" name="矩形 8"/>
            <p:cNvSpPr/>
            <p:nvPr userDrawn="1">
              <p:custDataLst>
                <p:tags r:id="rId9"/>
              </p:custDataLst>
            </p:nvPr>
          </p:nvSpPr>
          <p:spPr>
            <a:xfrm>
              <a:off x="12003314" y="1"/>
              <a:ext cx="188686" cy="23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>
              <p:custDataLst>
                <p:tags r:id="rId10"/>
              </p:custDataLst>
            </p:nvPr>
          </p:nvSpPr>
          <p:spPr>
            <a:xfrm>
              <a:off x="12003314" y="2336801"/>
              <a:ext cx="188686" cy="233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>
              <p:custDataLst>
                <p:tags r:id="rId11"/>
              </p:custDataLst>
            </p:nvPr>
          </p:nvSpPr>
          <p:spPr>
            <a:xfrm>
              <a:off x="12003314" y="4673601"/>
              <a:ext cx="188686" cy="2336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>
            <p:custDataLst>
              <p:tags r:id="rId12"/>
            </p:custDataLst>
          </p:nvPr>
        </p:nvGrpSpPr>
        <p:grpSpPr>
          <a:xfrm>
            <a:off x="11682263" y="1911730"/>
            <a:ext cx="506563" cy="3034540"/>
            <a:chOff x="12003314" y="1"/>
            <a:chExt cx="188686" cy="7010400"/>
          </a:xfrm>
        </p:grpSpPr>
        <p:sp>
          <p:nvSpPr>
            <p:cNvPr id="14" name="矩形 13"/>
            <p:cNvSpPr/>
            <p:nvPr userDrawn="1">
              <p:custDataLst>
                <p:tags r:id="rId13"/>
              </p:custDataLst>
            </p:nvPr>
          </p:nvSpPr>
          <p:spPr>
            <a:xfrm>
              <a:off x="12003314" y="1"/>
              <a:ext cx="188686" cy="23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 userDrawn="1">
              <p:custDataLst>
                <p:tags r:id="rId14"/>
              </p:custDataLst>
            </p:nvPr>
          </p:nvSpPr>
          <p:spPr>
            <a:xfrm>
              <a:off x="12003314" y="2336801"/>
              <a:ext cx="188686" cy="233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>
              <p:custDataLst>
                <p:tags r:id="rId15"/>
              </p:custDataLst>
            </p:nvPr>
          </p:nvSpPr>
          <p:spPr>
            <a:xfrm>
              <a:off x="12003314" y="4673601"/>
              <a:ext cx="188686" cy="2336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362050" y="2292645"/>
            <a:ext cx="152496" cy="2275561"/>
            <a:chOff x="2370705" y="2196525"/>
            <a:chExt cx="152496" cy="2275561"/>
          </a:xfrm>
        </p:grpSpPr>
        <p:sp>
          <p:nvSpPr>
            <p:cNvPr id="9" name="矩形: 圆角 8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2370705" y="2196525"/>
              <a:ext cx="152496" cy="1524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: 圆角 9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2370705" y="4319590"/>
              <a:ext cx="152496" cy="152496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1" name="直接连接符 10"/>
            <p:cNvCxnSpPr>
              <a:stCxn id="9" idx="2"/>
              <a:endCxn id="10" idx="0"/>
            </p:cNvCxnSpPr>
            <p:nvPr>
              <p:custDataLst>
                <p:tags r:id="rId5"/>
              </p:custDataLst>
            </p:nvPr>
          </p:nvCxnSpPr>
          <p:spPr>
            <a:xfrm>
              <a:off x="2446953" y="2349021"/>
              <a:ext cx="0" cy="1970569"/>
            </a:xfrm>
            <a:prstGeom prst="line">
              <a:avLst/>
            </a:prstGeom>
            <a:ln w="508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 userDrawn="1">
            <p:custDataLst>
              <p:tags r:id="rId6"/>
            </p:custDataLst>
          </p:nvPr>
        </p:nvGrpSpPr>
        <p:grpSpPr>
          <a:xfrm>
            <a:off x="9677455" y="2292645"/>
            <a:ext cx="152496" cy="2275561"/>
            <a:chOff x="2370705" y="2196525"/>
            <a:chExt cx="152496" cy="2275561"/>
          </a:xfrm>
        </p:grpSpPr>
        <p:sp>
          <p:nvSpPr>
            <p:cNvPr id="13" name="矩形: 圆角 12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2370705" y="2196525"/>
              <a:ext cx="152496" cy="1524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矩形: 圆角 13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>
            <a:xfrm>
              <a:off x="2370705" y="4319590"/>
              <a:ext cx="152496" cy="152496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5" name="直接连接符 14"/>
            <p:cNvCxnSpPr>
              <a:stCxn id="13" idx="2"/>
              <a:endCxn id="14" idx="0"/>
            </p:cNvCxnSpPr>
            <p:nvPr>
              <p:custDataLst>
                <p:tags r:id="rId9"/>
              </p:custDataLst>
            </p:nvPr>
          </p:nvCxnSpPr>
          <p:spPr>
            <a:xfrm>
              <a:off x="2446953" y="2349021"/>
              <a:ext cx="0" cy="1970569"/>
            </a:xfrm>
            <a:prstGeom prst="line">
              <a:avLst/>
            </a:prstGeom>
            <a:ln w="508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/>
          <p:cNvSpPr/>
          <p:nvPr userDrawn="1">
            <p:custDataLst>
              <p:tags r:id="rId10"/>
            </p:custDataLst>
          </p:nvPr>
        </p:nvSpPr>
        <p:spPr>
          <a:xfrm>
            <a:off x="-696" y="0"/>
            <a:ext cx="1524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 userDrawn="1">
            <p:custDataLst>
              <p:tags r:id="rId11"/>
            </p:custDataLst>
          </p:nvPr>
        </p:nvSpPr>
        <p:spPr>
          <a:xfrm>
            <a:off x="12040199" y="0"/>
            <a:ext cx="1524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2773613" y="3180193"/>
            <a:ext cx="6721026" cy="730877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2773608" y="3989171"/>
            <a:ext cx="6721026" cy="730878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75.xml"/><Relationship Id="rId23" Type="http://schemas.openxmlformats.org/officeDocument/2006/relationships/tags" Target="../tags/tag174.xml"/><Relationship Id="rId22" Type="http://schemas.openxmlformats.org/officeDocument/2006/relationships/tags" Target="../tags/tag173.xml"/><Relationship Id="rId21" Type="http://schemas.openxmlformats.org/officeDocument/2006/relationships/tags" Target="../tags/tag172.xml"/><Relationship Id="rId20" Type="http://schemas.openxmlformats.org/officeDocument/2006/relationships/tags" Target="../tags/tag17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70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7.xml"/><Relationship Id="rId1" Type="http://schemas.openxmlformats.org/officeDocument/2006/relationships/tags" Target="../tags/tag176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tags" Target="../tags/tag253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5.png"/><Relationship Id="rId5" Type="http://schemas.openxmlformats.org/officeDocument/2006/relationships/tags" Target="../tags/tag252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44.png"/><Relationship Id="rId2" Type="http://schemas.openxmlformats.org/officeDocument/2006/relationships/tags" Target="../tags/tag251.xml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254.xml"/><Relationship Id="rId10" Type="http://schemas.openxmlformats.org/officeDocument/2006/relationships/hyperlink" Target="&#35270;&#39057;\&#23646;&#24615;&#22330;&#26223;&#27979;&#35797;&#32467;&#26524;.mp4" TargetMode="External"/><Relationship Id="rId1" Type="http://schemas.openxmlformats.org/officeDocument/2006/relationships/tags" Target="../tags/tag250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57.xml"/><Relationship Id="rId3" Type="http://schemas.openxmlformats.org/officeDocument/2006/relationships/image" Target="../media/image47.png"/><Relationship Id="rId2" Type="http://schemas.openxmlformats.org/officeDocument/2006/relationships/tags" Target="../tags/tag256.xml"/><Relationship Id="rId1" Type="http://schemas.openxmlformats.org/officeDocument/2006/relationships/tags" Target="../tags/tag255.xml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4" Type="http://schemas.openxmlformats.org/officeDocument/2006/relationships/tags" Target="../tags/tag260.xml"/><Relationship Id="rId3" Type="http://schemas.openxmlformats.org/officeDocument/2006/relationships/image" Target="../media/image48.png"/><Relationship Id="rId2" Type="http://schemas.openxmlformats.org/officeDocument/2006/relationships/tags" Target="../tags/tag259.xml"/><Relationship Id="rId1" Type="http://schemas.openxmlformats.org/officeDocument/2006/relationships/tags" Target="../tags/tag258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7.xml"/><Relationship Id="rId2" Type="http://schemas.openxmlformats.org/officeDocument/2006/relationships/tags" Target="../tags/tag261.xml"/><Relationship Id="rId1" Type="http://schemas.openxmlformats.org/officeDocument/2006/relationships/image" Target="../media/image49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66.xml"/><Relationship Id="rId4" Type="http://schemas.openxmlformats.org/officeDocument/2006/relationships/tags" Target="../tags/tag265.xml"/><Relationship Id="rId3" Type="http://schemas.openxmlformats.org/officeDocument/2006/relationships/tags" Target="../tags/tag264.xml"/><Relationship Id="rId2" Type="http://schemas.openxmlformats.org/officeDocument/2006/relationships/tags" Target="../tags/tag263.xml"/><Relationship Id="rId1" Type="http://schemas.openxmlformats.org/officeDocument/2006/relationships/tags" Target="../tags/tag262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268.xml"/><Relationship Id="rId2" Type="http://schemas.openxmlformats.org/officeDocument/2006/relationships/image" Target="../media/image50.png"/><Relationship Id="rId1" Type="http://schemas.openxmlformats.org/officeDocument/2006/relationships/tags" Target="../tags/tag267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" Type="http://schemas.openxmlformats.org/officeDocument/2006/relationships/tags" Target="../tags/tag271.xml"/><Relationship Id="rId2" Type="http://schemas.openxmlformats.org/officeDocument/2006/relationships/tags" Target="../tags/tag270.xml"/><Relationship Id="rId1" Type="http://schemas.openxmlformats.org/officeDocument/2006/relationships/tags" Target="../tags/tag269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6.xml"/><Relationship Id="rId5" Type="http://schemas.openxmlformats.org/officeDocument/2006/relationships/tags" Target="../tags/tag276.xml"/><Relationship Id="rId4" Type="http://schemas.openxmlformats.org/officeDocument/2006/relationships/hyperlink" Target="&#35270;&#39057;\&#33756;&#21333;&#20132;&#20114;&#22330;&#26223;&#21046;&#20316;.mp4" TargetMode="External"/><Relationship Id="rId3" Type="http://schemas.openxmlformats.org/officeDocument/2006/relationships/image" Target="../media/image51.png"/><Relationship Id="rId2" Type="http://schemas.openxmlformats.org/officeDocument/2006/relationships/tags" Target="../tags/tag275.xml"/><Relationship Id="rId1" Type="http://schemas.openxmlformats.org/officeDocument/2006/relationships/tags" Target="../tags/tag274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278.xml"/><Relationship Id="rId3" Type="http://schemas.openxmlformats.org/officeDocument/2006/relationships/hyperlink" Target="&#35270;&#39057;\&#33756;&#21333;&#33410;&#28857;&#22330;&#26223;&#21046;&#20316;.mp4" TargetMode="External"/><Relationship Id="rId2" Type="http://schemas.openxmlformats.org/officeDocument/2006/relationships/image" Target="../media/image52.png"/><Relationship Id="rId1" Type="http://schemas.openxmlformats.org/officeDocument/2006/relationships/tags" Target="../tags/tag277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83.xml"/><Relationship Id="rId4" Type="http://schemas.openxmlformats.org/officeDocument/2006/relationships/tags" Target="../tags/tag282.xml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" Type="http://schemas.openxmlformats.org/officeDocument/2006/relationships/tags" Target="../tags/tag279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8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179.xml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184.xml"/><Relationship Id="rId10" Type="http://schemas.openxmlformats.org/officeDocument/2006/relationships/tags" Target="../tags/tag183.xml"/><Relationship Id="rId1" Type="http://schemas.openxmlformats.org/officeDocument/2006/relationships/tags" Target="../tags/tag178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8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286.xml"/><Relationship Id="rId6" Type="http://schemas.openxmlformats.org/officeDocument/2006/relationships/hyperlink" Target="&#35270;&#39057;\&#23646;&#24615;&#22635;&#27133;&#22330;&#26223;&#27979;&#35797;&#32467;&#26524;.mp4" TargetMode="External"/><Relationship Id="rId5" Type="http://schemas.openxmlformats.org/officeDocument/2006/relationships/image" Target="../media/image53.png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" Type="http://schemas.openxmlformats.org/officeDocument/2006/relationships/tags" Target="../tags/tag285.xml"/><Relationship Id="rId1" Type="http://schemas.openxmlformats.org/officeDocument/2006/relationships/tags" Target="../tags/tag284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91.xml"/><Relationship Id="rId4" Type="http://schemas.openxmlformats.org/officeDocument/2006/relationships/tags" Target="../tags/tag290.xml"/><Relationship Id="rId3" Type="http://schemas.openxmlformats.org/officeDocument/2006/relationships/tags" Target="../tags/tag289.xml"/><Relationship Id="rId2" Type="http://schemas.openxmlformats.org/officeDocument/2006/relationships/tags" Target="../tags/tag288.xml"/><Relationship Id="rId1" Type="http://schemas.openxmlformats.org/officeDocument/2006/relationships/tags" Target="../tags/tag287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293.xml"/><Relationship Id="rId3" Type="http://schemas.openxmlformats.org/officeDocument/2006/relationships/hyperlink" Target="&#35270;&#39057;\&#26597;&#34920;&#22330;&#26223;.mp4" TargetMode="External"/><Relationship Id="rId2" Type="http://schemas.openxmlformats.org/officeDocument/2006/relationships/image" Target="../media/image54.png"/><Relationship Id="rId1" Type="http://schemas.openxmlformats.org/officeDocument/2006/relationships/tags" Target="../tags/tag292.xml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0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98.xml"/><Relationship Id="rId4" Type="http://schemas.openxmlformats.org/officeDocument/2006/relationships/tags" Target="../tags/tag297.xml"/><Relationship Id="rId3" Type="http://schemas.openxmlformats.org/officeDocument/2006/relationships/tags" Target="../tags/tag296.xml"/><Relationship Id="rId2" Type="http://schemas.openxmlformats.org/officeDocument/2006/relationships/tags" Target="../tags/tag295.xml"/><Relationship Id="rId1" Type="http://schemas.openxmlformats.org/officeDocument/2006/relationships/tags" Target="../tags/tag29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tags" Target="../tags/tag303.xml"/><Relationship Id="rId8" Type="http://schemas.openxmlformats.org/officeDocument/2006/relationships/tags" Target="../tags/tag302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301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1" Type="http://schemas.openxmlformats.org/officeDocument/2006/relationships/notesSlide" Target="../notesSlides/notesSlide21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300.xml"/><Relationship Id="rId19" Type="http://schemas.openxmlformats.org/officeDocument/2006/relationships/tags" Target="../tags/tag313.xml"/><Relationship Id="rId18" Type="http://schemas.openxmlformats.org/officeDocument/2006/relationships/tags" Target="../tags/tag312.xml"/><Relationship Id="rId17" Type="http://schemas.openxmlformats.org/officeDocument/2006/relationships/tags" Target="../tags/tag311.xml"/><Relationship Id="rId16" Type="http://schemas.openxmlformats.org/officeDocument/2006/relationships/tags" Target="../tags/tag310.xml"/><Relationship Id="rId15" Type="http://schemas.openxmlformats.org/officeDocument/2006/relationships/tags" Target="../tags/tag309.xml"/><Relationship Id="rId14" Type="http://schemas.openxmlformats.org/officeDocument/2006/relationships/tags" Target="../tags/tag308.xml"/><Relationship Id="rId13" Type="http://schemas.openxmlformats.org/officeDocument/2006/relationships/tags" Target="../tags/tag307.xml"/><Relationship Id="rId12" Type="http://schemas.openxmlformats.org/officeDocument/2006/relationships/tags" Target="../tags/tag306.xml"/><Relationship Id="rId11" Type="http://schemas.openxmlformats.org/officeDocument/2006/relationships/tags" Target="../tags/tag305.xml"/><Relationship Id="rId10" Type="http://schemas.openxmlformats.org/officeDocument/2006/relationships/tags" Target="../tags/tag304.xml"/><Relationship Id="rId1" Type="http://schemas.openxmlformats.org/officeDocument/2006/relationships/tags" Target="../tags/tag299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318.xml"/><Relationship Id="rId7" Type="http://schemas.openxmlformats.org/officeDocument/2006/relationships/image" Target="file:///C:\Users\1V994W2\PycharmProjects\PPT_Background_Generation/pic_temp/0_pic_quater_left_up.png" TargetMode="External"/><Relationship Id="rId6" Type="http://schemas.openxmlformats.org/officeDocument/2006/relationships/image" Target="../media/image3.png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tags" Target="../tags/tag315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330.xml"/><Relationship Id="rId24" Type="http://schemas.openxmlformats.org/officeDocument/2006/relationships/tags" Target="../tags/tag329.xml"/><Relationship Id="rId23" Type="http://schemas.openxmlformats.org/officeDocument/2006/relationships/tags" Target="../tags/tag328.xml"/><Relationship Id="rId22" Type="http://schemas.openxmlformats.org/officeDocument/2006/relationships/tags" Target="../tags/tag327.xml"/><Relationship Id="rId21" Type="http://schemas.openxmlformats.org/officeDocument/2006/relationships/image" Target="../media/image58.png"/><Relationship Id="rId20" Type="http://schemas.openxmlformats.org/officeDocument/2006/relationships/tags" Target="../tags/tag326.xml"/><Relationship Id="rId2" Type="http://schemas.openxmlformats.org/officeDocument/2006/relationships/image" Target="../media/image55.png"/><Relationship Id="rId19" Type="http://schemas.openxmlformats.org/officeDocument/2006/relationships/image" Target="../media/image57.png"/><Relationship Id="rId18" Type="http://schemas.openxmlformats.org/officeDocument/2006/relationships/tags" Target="../tags/tag325.xml"/><Relationship Id="rId17" Type="http://schemas.openxmlformats.org/officeDocument/2006/relationships/tags" Target="../tags/tag324.xml"/><Relationship Id="rId16" Type="http://schemas.openxmlformats.org/officeDocument/2006/relationships/image" Target="../media/image56.png"/><Relationship Id="rId15" Type="http://schemas.openxmlformats.org/officeDocument/2006/relationships/tags" Target="../tags/tag323.xml"/><Relationship Id="rId14" Type="http://schemas.openxmlformats.org/officeDocument/2006/relationships/tags" Target="../tags/tag322.xml"/><Relationship Id="rId13" Type="http://schemas.openxmlformats.org/officeDocument/2006/relationships/tags" Target="../tags/tag321.xml"/><Relationship Id="rId12" Type="http://schemas.openxmlformats.org/officeDocument/2006/relationships/tags" Target="../tags/tag320.xml"/><Relationship Id="rId11" Type="http://schemas.openxmlformats.org/officeDocument/2006/relationships/tags" Target="../tags/tag319.xml"/><Relationship Id="rId10" Type="http://schemas.openxmlformats.org/officeDocument/2006/relationships/image" Target="file:///C:\Users\1V994W2\PycharmProjects\PPT_Background_Generation/pic_temp/1_pic_quater_right_up.png" TargetMode="External"/><Relationship Id="rId1" Type="http://schemas.openxmlformats.org/officeDocument/2006/relationships/tags" Target="../tags/tag3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332.xml"/><Relationship Id="rId1" Type="http://schemas.openxmlformats.org/officeDocument/2006/relationships/tags" Target="../tags/tag331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189.xml"/><Relationship Id="rId8" Type="http://schemas.openxmlformats.org/officeDocument/2006/relationships/tags" Target="../tags/tag188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87.xml"/><Relationship Id="rId4" Type="http://schemas.openxmlformats.org/officeDocument/2006/relationships/image" Target="file:///C:\Users\1V994W2\PycharmProjects\PPT_Background_Generation/pic_temp/0_pic_quater_left_up.png" TargetMode="External"/><Relationship Id="rId39" Type="http://schemas.openxmlformats.org/officeDocument/2006/relationships/notesSlide" Target="../notesSlides/notesSlide3.xml"/><Relationship Id="rId38" Type="http://schemas.openxmlformats.org/officeDocument/2006/relationships/slideLayout" Target="../slideLayouts/slideLayout7.xml"/><Relationship Id="rId37" Type="http://schemas.openxmlformats.org/officeDocument/2006/relationships/tags" Target="../tags/tag196.xml"/><Relationship Id="rId36" Type="http://schemas.openxmlformats.org/officeDocument/2006/relationships/image" Target="../media/image25.jpeg"/><Relationship Id="rId35" Type="http://schemas.openxmlformats.org/officeDocument/2006/relationships/tags" Target="../tags/tag195.xml"/><Relationship Id="rId34" Type="http://schemas.openxmlformats.org/officeDocument/2006/relationships/image" Target="../media/image24.jpeg"/><Relationship Id="rId33" Type="http://schemas.openxmlformats.org/officeDocument/2006/relationships/image" Target="../media/image23.jpeg"/><Relationship Id="rId32" Type="http://schemas.openxmlformats.org/officeDocument/2006/relationships/image" Target="../media/image22.jpeg"/><Relationship Id="rId31" Type="http://schemas.openxmlformats.org/officeDocument/2006/relationships/image" Target="../media/image21.jpeg"/><Relationship Id="rId30" Type="http://schemas.openxmlformats.org/officeDocument/2006/relationships/image" Target="../media/image20.jpeg"/><Relationship Id="rId3" Type="http://schemas.openxmlformats.org/officeDocument/2006/relationships/image" Target="../media/image3.png"/><Relationship Id="rId29" Type="http://schemas.openxmlformats.org/officeDocument/2006/relationships/image" Target="../media/image19.jpeg"/><Relationship Id="rId28" Type="http://schemas.openxmlformats.org/officeDocument/2006/relationships/image" Target="../media/image18.jpeg"/><Relationship Id="rId27" Type="http://schemas.openxmlformats.org/officeDocument/2006/relationships/image" Target="../media/image17.jpeg"/><Relationship Id="rId26" Type="http://schemas.openxmlformats.org/officeDocument/2006/relationships/image" Target="../media/image16.jpeg"/><Relationship Id="rId25" Type="http://schemas.openxmlformats.org/officeDocument/2006/relationships/image" Target="../media/image15.jpeg"/><Relationship Id="rId24" Type="http://schemas.openxmlformats.org/officeDocument/2006/relationships/image" Target="../media/image14.jpeg"/><Relationship Id="rId23" Type="http://schemas.openxmlformats.org/officeDocument/2006/relationships/image" Target="../media/image13.jpeg"/><Relationship Id="rId22" Type="http://schemas.openxmlformats.org/officeDocument/2006/relationships/image" Target="../media/image12.jpeg"/><Relationship Id="rId21" Type="http://schemas.openxmlformats.org/officeDocument/2006/relationships/image" Target="../media/image11.jpeg"/><Relationship Id="rId20" Type="http://schemas.openxmlformats.org/officeDocument/2006/relationships/image" Target="../media/image10.jpeg"/><Relationship Id="rId2" Type="http://schemas.openxmlformats.org/officeDocument/2006/relationships/tags" Target="../tags/tag186.xml"/><Relationship Id="rId19" Type="http://schemas.openxmlformats.org/officeDocument/2006/relationships/tags" Target="../tags/tag194.xml"/><Relationship Id="rId18" Type="http://schemas.openxmlformats.org/officeDocument/2006/relationships/tags" Target="../tags/tag193.xml"/><Relationship Id="rId17" Type="http://schemas.openxmlformats.org/officeDocument/2006/relationships/image" Target="../media/image9.jpeg"/><Relationship Id="rId16" Type="http://schemas.openxmlformats.org/officeDocument/2006/relationships/image" Target="../media/image8.jpeg"/><Relationship Id="rId15" Type="http://schemas.openxmlformats.org/officeDocument/2006/relationships/image" Target="../media/image7.jpeg"/><Relationship Id="rId14" Type="http://schemas.openxmlformats.org/officeDocument/2006/relationships/image" Target="../media/image6.jpeg"/><Relationship Id="rId13" Type="http://schemas.openxmlformats.org/officeDocument/2006/relationships/image" Target="../media/image5.jpeg"/><Relationship Id="rId12" Type="http://schemas.openxmlformats.org/officeDocument/2006/relationships/tags" Target="../tags/tag192.xml"/><Relationship Id="rId11" Type="http://schemas.openxmlformats.org/officeDocument/2006/relationships/tags" Target="../tags/tag191.xml"/><Relationship Id="rId10" Type="http://schemas.openxmlformats.org/officeDocument/2006/relationships/tags" Target="../tags/tag190.xml"/><Relationship Id="rId1" Type="http://schemas.openxmlformats.org/officeDocument/2006/relationships/tags" Target="../tags/tag185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01.xml"/><Relationship Id="rId8" Type="http://schemas.openxmlformats.org/officeDocument/2006/relationships/tags" Target="../tags/tag200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4.png"/><Relationship Id="rId5" Type="http://schemas.openxmlformats.org/officeDocument/2006/relationships/tags" Target="../tags/tag199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3.png"/><Relationship Id="rId24" Type="http://schemas.openxmlformats.org/officeDocument/2006/relationships/slideLayout" Target="../slideLayouts/slideLayout7.xml"/><Relationship Id="rId23" Type="http://schemas.openxmlformats.org/officeDocument/2006/relationships/tags" Target="../tags/tag206.xml"/><Relationship Id="rId22" Type="http://schemas.openxmlformats.org/officeDocument/2006/relationships/image" Target="../media/image34.png"/><Relationship Id="rId21" Type="http://schemas.openxmlformats.org/officeDocument/2006/relationships/image" Target="../media/image33.jpeg"/><Relationship Id="rId20" Type="http://schemas.openxmlformats.org/officeDocument/2006/relationships/image" Target="../media/image32.jpeg"/><Relationship Id="rId2" Type="http://schemas.openxmlformats.org/officeDocument/2006/relationships/tags" Target="../tags/tag198.xml"/><Relationship Id="rId19" Type="http://schemas.openxmlformats.org/officeDocument/2006/relationships/image" Target="../media/image31.jpeg"/><Relationship Id="rId18" Type="http://schemas.openxmlformats.org/officeDocument/2006/relationships/image" Target="../media/image30.jpeg"/><Relationship Id="rId17" Type="http://schemas.openxmlformats.org/officeDocument/2006/relationships/image" Target="../media/image29.jpeg"/><Relationship Id="rId16" Type="http://schemas.openxmlformats.org/officeDocument/2006/relationships/image" Target="../media/image28.jpeg"/><Relationship Id="rId15" Type="http://schemas.openxmlformats.org/officeDocument/2006/relationships/image" Target="../media/image27.jpeg"/><Relationship Id="rId14" Type="http://schemas.openxmlformats.org/officeDocument/2006/relationships/image" Target="../media/image26.jpeg"/><Relationship Id="rId13" Type="http://schemas.openxmlformats.org/officeDocument/2006/relationships/tags" Target="../tags/tag205.xml"/><Relationship Id="rId12" Type="http://schemas.openxmlformats.org/officeDocument/2006/relationships/tags" Target="../tags/tag204.xml"/><Relationship Id="rId11" Type="http://schemas.openxmlformats.org/officeDocument/2006/relationships/tags" Target="../tags/tag203.xml"/><Relationship Id="rId10" Type="http://schemas.openxmlformats.org/officeDocument/2006/relationships/tags" Target="../tags/tag202.xml"/><Relationship Id="rId1" Type="http://schemas.openxmlformats.org/officeDocument/2006/relationships/tags" Target="../tags/tag197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png"/><Relationship Id="rId7" Type="http://schemas.openxmlformats.org/officeDocument/2006/relationships/image" Target="../media/image36.png"/><Relationship Id="rId6" Type="http://schemas.openxmlformats.org/officeDocument/2006/relationships/image" Target="../media/image35.png"/><Relationship Id="rId5" Type="http://schemas.openxmlformats.org/officeDocument/2006/relationships/tags" Target="../tags/tag211.xml"/><Relationship Id="rId4" Type="http://schemas.openxmlformats.org/officeDocument/2006/relationships/tags" Target="../tags/tag210.xml"/><Relationship Id="rId3" Type="http://schemas.openxmlformats.org/officeDocument/2006/relationships/tags" Target="../tags/tag209.xml"/><Relationship Id="rId2" Type="http://schemas.openxmlformats.org/officeDocument/2006/relationships/tags" Target="../tags/tag208.xml"/><Relationship Id="rId12" Type="http://schemas.openxmlformats.org/officeDocument/2006/relationships/notesSlide" Target="../notesSlides/notesSlide4.xml"/><Relationship Id="rId11" Type="http://schemas.openxmlformats.org/officeDocument/2006/relationships/slideLayout" Target="../slideLayouts/slideLayout7.xml"/><Relationship Id="rId10" Type="http://schemas.openxmlformats.org/officeDocument/2006/relationships/tags" Target="../tags/tag212.xml"/><Relationship Id="rId1" Type="http://schemas.openxmlformats.org/officeDocument/2006/relationships/tags" Target="../tags/tag20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18.xml"/><Relationship Id="rId8" Type="http://schemas.openxmlformats.org/officeDocument/2006/relationships/image" Target="../media/image41.pn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3" Type="http://schemas.openxmlformats.org/officeDocument/2006/relationships/tags" Target="../tags/tag215.xml"/><Relationship Id="rId2" Type="http://schemas.openxmlformats.org/officeDocument/2006/relationships/tags" Target="../tags/tag214.xml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13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image" Target="../media/image43.png"/><Relationship Id="rId7" Type="http://schemas.openxmlformats.org/officeDocument/2006/relationships/image" Target="../media/image42.png"/><Relationship Id="rId6" Type="http://schemas.openxmlformats.org/officeDocument/2006/relationships/image" Target="../media/image39.png"/><Relationship Id="rId5" Type="http://schemas.openxmlformats.org/officeDocument/2006/relationships/tags" Target="../tags/tag223.xml"/><Relationship Id="rId4" Type="http://schemas.openxmlformats.org/officeDocument/2006/relationships/tags" Target="../tags/tag222.xml"/><Relationship Id="rId3" Type="http://schemas.openxmlformats.org/officeDocument/2006/relationships/tags" Target="../tags/tag221.xml"/><Relationship Id="rId2" Type="http://schemas.openxmlformats.org/officeDocument/2006/relationships/tags" Target="../tags/tag220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21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233.xml"/><Relationship Id="rId8" Type="http://schemas.openxmlformats.org/officeDocument/2006/relationships/tags" Target="../tags/tag232.xml"/><Relationship Id="rId7" Type="http://schemas.openxmlformats.org/officeDocument/2006/relationships/tags" Target="../tags/tag231.xml"/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2" Type="http://schemas.openxmlformats.org/officeDocument/2006/relationships/notesSlide" Target="../notesSlides/notesSlide7.xml"/><Relationship Id="rId21" Type="http://schemas.openxmlformats.org/officeDocument/2006/relationships/slideLayout" Target="../slideLayouts/slideLayout11.xml"/><Relationship Id="rId20" Type="http://schemas.openxmlformats.org/officeDocument/2006/relationships/tags" Target="../tags/tag244.xml"/><Relationship Id="rId2" Type="http://schemas.openxmlformats.org/officeDocument/2006/relationships/tags" Target="../tags/tag226.xml"/><Relationship Id="rId19" Type="http://schemas.openxmlformats.org/officeDocument/2006/relationships/tags" Target="../tags/tag243.xml"/><Relationship Id="rId18" Type="http://schemas.openxmlformats.org/officeDocument/2006/relationships/tags" Target="../tags/tag242.xml"/><Relationship Id="rId17" Type="http://schemas.openxmlformats.org/officeDocument/2006/relationships/tags" Target="../tags/tag241.xml"/><Relationship Id="rId16" Type="http://schemas.openxmlformats.org/officeDocument/2006/relationships/tags" Target="../tags/tag240.xml"/><Relationship Id="rId15" Type="http://schemas.openxmlformats.org/officeDocument/2006/relationships/tags" Target="../tags/tag239.xml"/><Relationship Id="rId14" Type="http://schemas.openxmlformats.org/officeDocument/2006/relationships/tags" Target="../tags/tag238.xml"/><Relationship Id="rId13" Type="http://schemas.openxmlformats.org/officeDocument/2006/relationships/tags" Target="../tags/tag237.xml"/><Relationship Id="rId12" Type="http://schemas.openxmlformats.org/officeDocument/2006/relationships/tags" Target="../tags/tag236.xml"/><Relationship Id="rId11" Type="http://schemas.openxmlformats.org/officeDocument/2006/relationships/tags" Target="../tags/tag235.xml"/><Relationship Id="rId10" Type="http://schemas.openxmlformats.org/officeDocument/2006/relationships/tags" Target="../tags/tag234.xml"/><Relationship Id="rId1" Type="http://schemas.openxmlformats.org/officeDocument/2006/relationships/tags" Target="../tags/tag225.xml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3.xml"/><Relationship Id="rId5" Type="http://schemas.openxmlformats.org/officeDocument/2006/relationships/tags" Target="../tags/tag249.xml"/><Relationship Id="rId4" Type="http://schemas.openxmlformats.org/officeDocument/2006/relationships/tags" Target="../tags/tag248.xml"/><Relationship Id="rId3" Type="http://schemas.openxmlformats.org/officeDocument/2006/relationships/tags" Target="../tags/tag247.xml"/><Relationship Id="rId2" Type="http://schemas.openxmlformats.org/officeDocument/2006/relationships/tags" Target="../tags/tag246.xml"/><Relationship Id="rId1" Type="http://schemas.openxmlformats.org/officeDocument/2006/relationships/tags" Target="../tags/tag24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2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KM3.0</a:t>
            </a:r>
            <a:r>
              <a:rPr lang="zh-CN" altLang="en-US"/>
              <a:t>培训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pPr algn="l"/>
            <a:r>
              <a:rPr lang="zh-CN" altLang="en-US"/>
              <a:t>第二课    多轮交互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269233"/>
            <a:ext cx="720090" cy="588767"/>
          </a:xfrm>
          <a:prstGeom prst="rect">
            <a:avLst/>
          </a:prstGeom>
        </p:spPr>
      </p:pic>
      <p:pic>
        <p:nvPicPr>
          <p:cNvPr id="10" name="图片 9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4" name="Title 6"/>
          <p:cNvSpPr txBox="1"/>
          <p:nvPr>
            <p:custDataLst>
              <p:tags r:id="rId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2800" b="1" spc="1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场景一</a:t>
            </a:r>
            <a:r>
              <a:rPr altLang="zh-CN" sz="2800" b="1" spc="1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——多轮交互的信息来自用户输入</a:t>
            </a:r>
            <a:r>
              <a:rPr lang="zh-CN" altLang="en-US" sz="2800" b="1" spc="150">
                <a:ln w="3175">
                  <a:noFill/>
                  <a:prstDash val="dash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（测试结果）</a:t>
            </a:r>
            <a:endParaRPr lang="zh-CN" altLang="en-US" sz="2800" b="1" spc="150">
              <a:ln w="3175">
                <a:noFill/>
                <a:prstDash val="dash"/>
              </a:ln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0020" y="851535"/>
            <a:ext cx="11865610" cy="5918835"/>
          </a:xfrm>
          <a:prstGeom prst="rect">
            <a:avLst/>
          </a:prstGeom>
        </p:spPr>
      </p:pic>
      <p:sp>
        <p:nvSpPr>
          <p:cNvPr id="5" name="动作按钮: 影片 4">
            <a:hlinkClick r:id="rId10" action="ppaction://hlinkfile"/>
          </p:cNvPr>
          <p:cNvSpPr/>
          <p:nvPr/>
        </p:nvSpPr>
        <p:spPr>
          <a:xfrm>
            <a:off x="11315700" y="6181725"/>
            <a:ext cx="805815" cy="588645"/>
          </a:xfrm>
          <a:prstGeom prst="actionButtonMovi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18820" y="183515"/>
            <a:ext cx="7224395" cy="548005"/>
          </a:xfrm>
          <a:prstGeom prst="rect">
            <a:avLst/>
          </a:prstGeom>
          <a:noFill/>
        </p:spPr>
        <p:txBody>
          <a:bodyPr wrap="square" lIns="0" rtlCol="0"/>
          <a:lstStyle>
            <a:defPPr>
              <a:defRPr lang="zh-CN"/>
            </a:defPPr>
            <a:lvl1pPr>
              <a:defRPr sz="48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场景二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——KM3.0&lt;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外呼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&gt;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30" y="791845"/>
            <a:ext cx="11890375" cy="586867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18820" y="183515"/>
            <a:ext cx="7224395" cy="548005"/>
          </a:xfrm>
          <a:prstGeom prst="rect">
            <a:avLst/>
          </a:prstGeom>
          <a:noFill/>
        </p:spPr>
        <p:txBody>
          <a:bodyPr wrap="square" lIns="0" rtlCol="0"/>
          <a:lstStyle>
            <a:defPPr>
              <a:defRPr lang="zh-CN"/>
            </a:defPPr>
            <a:lvl1pPr>
              <a:defRPr sz="48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场景二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——KM3.0&lt;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外呼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&gt;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脑图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90" y="811530"/>
            <a:ext cx="11566525" cy="58134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235" y="2775585"/>
            <a:ext cx="11479530" cy="36937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97940" y="237490"/>
            <a:ext cx="6348730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外呼或IVR场景通常由三个部分组成：</a:t>
            </a:r>
            <a:endParaRPr lang="zh-CN" altLang="en-US" sz="2000" b="1"/>
          </a:p>
          <a:p>
            <a:endParaRPr lang="zh-CN" altLang="en-US" sz="2000" b="1"/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/>
              <a:t>主流程</a:t>
            </a:r>
            <a:endParaRPr lang="zh-CN" altLang="en-US" sz="2000"/>
          </a:p>
          <a:p>
            <a:pPr marL="457200" indent="-457200">
              <a:buFont typeface="+mj-ea"/>
              <a:buAutoNum type="circleNumDbPlain"/>
            </a:pPr>
            <a:endParaRPr lang="zh-CN" altLang="en-US" sz="200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/>
              <a:t>FAQ</a:t>
            </a:r>
            <a:endParaRPr lang="zh-CN" altLang="en-US" sz="2000"/>
          </a:p>
          <a:p>
            <a:pPr marL="457200" indent="-457200">
              <a:buFont typeface="+mj-ea"/>
              <a:buAutoNum type="circleNumDbPlain"/>
            </a:pPr>
            <a:endParaRPr lang="zh-CN" altLang="en-US" sz="2000"/>
          </a:p>
          <a:p>
            <a:pPr marL="457200" indent="-457200">
              <a:buFont typeface="+mj-ea"/>
              <a:buAutoNum type="circleNumDbPlain"/>
            </a:pPr>
            <a:r>
              <a:rPr lang="zh-CN" altLang="en-US" sz="2000"/>
              <a:t>异常情况</a:t>
            </a:r>
            <a:endParaRPr lang="zh-CN" altLang="en-US" sz="2000"/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4745355" y="1900555"/>
            <a:ext cx="2701290" cy="8737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spc="20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PART  02</a:t>
            </a:r>
            <a:endParaRPr kumimoji="0" lang="en-US" altLang="zh-CN" sz="3600" b="1" i="0" spc="20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2"/>
            </p:custDataLst>
          </p:nvPr>
        </p:nvCxnSpPr>
        <p:spPr>
          <a:xfrm>
            <a:off x="3392170" y="2426652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8555990" y="2426652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>
          <a:xfrm>
            <a:off x="2773680" y="3180080"/>
            <a:ext cx="6997700" cy="730885"/>
          </a:xfrm>
        </p:spPr>
        <p:txBody>
          <a:bodyPr>
            <a:normAutofit fontScale="90000"/>
          </a:bodyPr>
          <a:lstStyle/>
          <a:p>
            <a:r>
              <a:rPr lang="zh-CN" b="1" spc="250">
                <a:ea typeface="微软雅黑" panose="020B0503020204020204" pitchFamily="34" charset="-122"/>
                <a:sym typeface="Arial" panose="020B0604020202020204" pitchFamily="34" charset="0"/>
              </a:rPr>
              <a:t>多轮交互中所需信息来自内部系统</a:t>
            </a:r>
            <a:endParaRPr lang="zh-CN" b="1" spc="25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718820" y="183515"/>
            <a:ext cx="7224395" cy="548005"/>
          </a:xfrm>
          <a:prstGeom prst="rect">
            <a:avLst/>
          </a:prstGeom>
          <a:noFill/>
        </p:spPr>
        <p:txBody>
          <a:bodyPr wrap="square" lIns="0" rtlCol="0"/>
          <a:lstStyle>
            <a:defPPr>
              <a:defRPr lang="zh-CN"/>
            </a:defPPr>
            <a:lvl1pPr>
              <a:defRPr sz="48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场景三</a:t>
            </a:r>
            <a:r>
              <a:rPr lang="en-US" altLang="zh-CN" sz="2800">
                <a:solidFill>
                  <a:schemeClr val="tx1"/>
                </a:solidFill>
                <a:sym typeface="Arial" panose="020B0604020202020204" pitchFamily="34" charset="0"/>
              </a:rPr>
              <a:t>——KM3.0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调接口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" y="948690"/>
            <a:ext cx="11322685" cy="55867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4745355" y="1900555"/>
            <a:ext cx="2701290" cy="8737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spc="20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PART  03</a:t>
            </a:r>
            <a:endParaRPr kumimoji="0" lang="en-US" altLang="zh-CN" sz="3600" b="1" i="0" spc="20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2"/>
            </p:custDataLst>
          </p:nvPr>
        </p:nvCxnSpPr>
        <p:spPr>
          <a:xfrm>
            <a:off x="3392170" y="2426652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8555990" y="2426652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r>
              <a:rPr b="1" spc="250">
                <a:ea typeface="微软雅黑" panose="020B0503020204020204" pitchFamily="34" charset="-122"/>
                <a:sym typeface="Arial" panose="020B0604020202020204" pitchFamily="34" charset="0"/>
              </a:rPr>
              <a:t>系统提供</a:t>
            </a:r>
            <a:r>
              <a:rPr lang="zh-CN" b="1" spc="250">
                <a:ea typeface="微软雅黑" panose="020B0503020204020204" pitchFamily="34" charset="-122"/>
                <a:sym typeface="Arial" panose="020B0604020202020204" pitchFamily="34" charset="0"/>
              </a:rPr>
              <a:t>菜单供</a:t>
            </a:r>
            <a:r>
              <a:rPr b="1" spc="250">
                <a:ea typeface="微软雅黑" panose="020B0503020204020204" pitchFamily="34" charset="-122"/>
                <a:sym typeface="Arial" panose="020B0604020202020204" pitchFamily="34" charset="0"/>
              </a:rPr>
              <a:t>用户选择（菜单选项点选的方式进行交互）</a:t>
            </a:r>
            <a:endParaRPr lang="zh-CN" b="1" spc="25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18820" y="183515"/>
            <a:ext cx="7224395" cy="548005"/>
          </a:xfrm>
          <a:prstGeom prst="rect">
            <a:avLst/>
          </a:prstGeom>
          <a:noFill/>
        </p:spPr>
        <p:txBody>
          <a:bodyPr wrap="square" lIns="0" rtlCol="0"/>
          <a:lstStyle>
            <a:defPPr>
              <a:defRPr lang="zh-CN"/>
            </a:defPPr>
            <a:lvl1pPr>
              <a:defRPr sz="48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场景四</a:t>
            </a:r>
            <a:r>
              <a:rPr lang="en-US" altLang="zh-CN" sz="2800">
                <a:solidFill>
                  <a:schemeClr val="tx1"/>
                </a:solidFill>
                <a:sym typeface="Arial" panose="020B0604020202020204" pitchFamily="34" charset="0"/>
              </a:rPr>
              <a:t>——KM3.0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菜单选项①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" y="822960"/>
            <a:ext cx="11774170" cy="5870575"/>
          </a:xfrm>
          <a:prstGeom prst="rect">
            <a:avLst/>
          </a:prstGeom>
        </p:spPr>
      </p:pic>
      <p:sp>
        <p:nvSpPr>
          <p:cNvPr id="6" name="动作按钮: 影片 5">
            <a:hlinkClick r:id="rId4" action="ppaction://hlinkfile"/>
          </p:cNvPr>
          <p:cNvSpPr/>
          <p:nvPr/>
        </p:nvSpPr>
        <p:spPr>
          <a:xfrm>
            <a:off x="11305540" y="6182360"/>
            <a:ext cx="805815" cy="588645"/>
          </a:xfrm>
          <a:prstGeom prst="actionButtonMovi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5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718820" y="183515"/>
            <a:ext cx="7224395" cy="548005"/>
          </a:xfrm>
          <a:prstGeom prst="rect">
            <a:avLst/>
          </a:prstGeom>
          <a:noFill/>
        </p:spPr>
        <p:txBody>
          <a:bodyPr wrap="square" lIns="0" rtlCol="0"/>
          <a:lstStyle>
            <a:defPPr>
              <a:defRPr lang="zh-CN"/>
            </a:defPPr>
            <a:lvl1pPr>
              <a:defRPr sz="48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场景四</a:t>
            </a:r>
            <a:r>
              <a:rPr lang="en-US" altLang="zh-CN" sz="2800">
                <a:solidFill>
                  <a:schemeClr val="tx1"/>
                </a:solidFill>
                <a:sym typeface="Arial" panose="020B0604020202020204" pitchFamily="34" charset="0"/>
              </a:rPr>
              <a:t>——KM3.0</a:t>
            </a:r>
            <a:r>
              <a:rPr lang="zh-CN" altLang="en-US" sz="280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菜单选项②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245" y="995680"/>
            <a:ext cx="11593830" cy="5515610"/>
          </a:xfrm>
          <a:prstGeom prst="rect">
            <a:avLst/>
          </a:prstGeom>
        </p:spPr>
      </p:pic>
      <p:sp>
        <p:nvSpPr>
          <p:cNvPr id="6" name="动作按钮: 影片 5">
            <a:hlinkClick r:id="rId3" action="ppaction://hlinkfile"/>
          </p:cNvPr>
          <p:cNvSpPr/>
          <p:nvPr/>
        </p:nvSpPr>
        <p:spPr>
          <a:xfrm>
            <a:off x="11305540" y="6182360"/>
            <a:ext cx="805815" cy="588645"/>
          </a:xfrm>
          <a:prstGeom prst="actionButtonMovi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4745355" y="1900555"/>
            <a:ext cx="2701290" cy="8737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spc="20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PART  04</a:t>
            </a:r>
            <a:endParaRPr kumimoji="0" lang="en-US" altLang="zh-CN" sz="3600" b="1" i="0" spc="20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2"/>
            </p:custDataLst>
          </p:nvPr>
        </p:nvCxnSpPr>
        <p:spPr>
          <a:xfrm>
            <a:off x="3392170" y="2426652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8555990" y="2426652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>
          <a:xfrm>
            <a:off x="2773680" y="3180080"/>
            <a:ext cx="6997700" cy="730885"/>
          </a:xfrm>
        </p:spPr>
        <p:txBody>
          <a:bodyPr>
            <a:normAutofit/>
          </a:bodyPr>
          <a:lstStyle/>
          <a:p>
            <a:r>
              <a:rPr lang="zh-CN" b="1" spc="250">
                <a:ea typeface="微软雅黑" panose="020B0503020204020204" pitchFamily="34" charset="-122"/>
                <a:sym typeface="Arial" panose="020B0604020202020204" pitchFamily="34" charset="0"/>
              </a:rPr>
              <a:t>属性填槽场景</a:t>
            </a:r>
            <a:endParaRPr lang="zh-CN" b="1" spc="25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269233"/>
            <a:ext cx="720090" cy="588767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1065599" y="1677600"/>
            <a:ext cx="10060249" cy="39600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Font typeface="Wingdings" panose="05000000000000000000" pitchFamily="2" charset="2"/>
              <a:buChar char="u"/>
              <a:defRPr/>
            </a:pPr>
            <a:r>
              <a:rPr lang="en-US" altLang="zh-CN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       </a:t>
            </a:r>
            <a:r>
              <a:rPr lang="zh-CN" alt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场景即多轮对话，它是一种系统在初步明确用户意图之后，需要获取其他必要的辅助信息才能给出答案或执行操作的对话形式。获取其他必要信息通常是由系统与用户进行多轮交互来实现。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什么是多轮交互（场景）？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>
            <p:custDataLst>
              <p:tags r:id="rId1"/>
            </p:custDataLst>
          </p:nvPr>
        </p:nvSpPr>
        <p:spPr>
          <a:xfrm>
            <a:off x="741045" y="80645"/>
            <a:ext cx="7224395" cy="548005"/>
          </a:xfrm>
          <a:prstGeom prst="rect">
            <a:avLst/>
          </a:prstGeom>
          <a:noFill/>
        </p:spPr>
        <p:txBody>
          <a:bodyPr wrap="square" lIns="0" rtlCol="0"/>
          <a:lstStyle>
            <a:defPPr>
              <a:defRPr lang="zh-CN"/>
            </a:defPPr>
            <a:lvl1pPr>
              <a:defRPr sz="48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sz="28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场景五</a:t>
            </a:r>
            <a:r>
              <a:rPr lang="en-US" altLang="zh-CN" sz="2800">
                <a:solidFill>
                  <a:schemeClr val="tx1"/>
                </a:solidFill>
                <a:sym typeface="Arial" panose="020B0604020202020204" pitchFamily="34" charset="0"/>
              </a:rPr>
              <a:t>——</a:t>
            </a:r>
            <a:r>
              <a:rPr lang="zh-CN" sz="2800">
                <a:solidFill>
                  <a:schemeClr val="tx1"/>
                </a:solidFill>
                <a:latin typeface="微软雅黑" panose="020B0503020204020204" pitchFamily="34" charset="-122"/>
                <a:cs typeface="微软雅黑" panose="020B0503020204020204" pitchFamily="34" charset="-122"/>
                <a:sym typeface="Arial" panose="020B0604020202020204" pitchFamily="34" charset="0"/>
              </a:rPr>
              <a:t>属性</a:t>
            </a:r>
            <a:endParaRPr lang="zh-CN" sz="2800">
              <a:solidFill>
                <a:schemeClr val="tx1"/>
              </a:solidFill>
              <a:latin typeface="微软雅黑" panose="020B0503020204020204" pitchFamily="34" charset="-122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6" name="图片 15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588767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5" y="737235"/>
            <a:ext cx="11046460" cy="5786120"/>
          </a:xfrm>
          <a:prstGeom prst="rect">
            <a:avLst/>
          </a:prstGeom>
        </p:spPr>
      </p:pic>
      <p:sp>
        <p:nvSpPr>
          <p:cNvPr id="3" name="动作按钮: 影片 2">
            <a:hlinkClick r:id="rId6" action="ppaction://hlinkfile"/>
          </p:cNvPr>
          <p:cNvSpPr/>
          <p:nvPr/>
        </p:nvSpPr>
        <p:spPr>
          <a:xfrm>
            <a:off x="11063605" y="6203950"/>
            <a:ext cx="868680" cy="559435"/>
          </a:xfrm>
          <a:prstGeom prst="actionButtonMovi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4745355" y="1900555"/>
            <a:ext cx="2701290" cy="8737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spc="20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PART  05</a:t>
            </a:r>
            <a:endParaRPr kumimoji="0" lang="en-US" altLang="zh-CN" sz="3600" b="1" i="0" spc="20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2"/>
            </p:custDataLst>
          </p:nvPr>
        </p:nvCxnSpPr>
        <p:spPr>
          <a:xfrm>
            <a:off x="3392170" y="2426652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8555990" y="2426652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b="1" spc="250">
                <a:ea typeface="微软雅黑" panose="020B0503020204020204" pitchFamily="34" charset="-122"/>
                <a:sym typeface="Arial" panose="020B0604020202020204" pitchFamily="34" charset="0"/>
              </a:rPr>
              <a:t>场景查表</a:t>
            </a:r>
            <a:endParaRPr lang="zh-CN" b="1" spc="25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518230" y="97225"/>
            <a:ext cx="10970823" cy="7067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sz="2800">
                <a:cs typeface="微软雅黑" panose="020B0503020204020204" pitchFamily="34" charset="-122"/>
                <a:sym typeface="Arial" panose="020B0604020202020204" pitchFamily="34" charset="0"/>
              </a:rPr>
              <a:t>场景查表</a:t>
            </a:r>
            <a:r>
              <a:rPr lang="en-US" altLang="zh-CN" sz="2800">
                <a:cs typeface="微软雅黑" panose="020B0503020204020204" pitchFamily="34" charset="-122"/>
                <a:sym typeface="Arial" panose="020B0604020202020204" pitchFamily="34" charset="0"/>
              </a:rPr>
              <a:t>——</a:t>
            </a:r>
            <a:r>
              <a:rPr sz="2800">
                <a:cs typeface="微软雅黑" panose="020B0503020204020204" pitchFamily="34" charset="-122"/>
                <a:sym typeface="Arial" panose="020B0604020202020204" pitchFamily="34" charset="0"/>
              </a:rPr>
              <a:t>步骤视频</a:t>
            </a:r>
            <a:endParaRPr lang="zh-CN" altLang="en-US" sz="28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0" y="719455"/>
            <a:ext cx="11219180" cy="5978525"/>
          </a:xfrm>
          <a:prstGeom prst="rect">
            <a:avLst/>
          </a:prstGeom>
        </p:spPr>
      </p:pic>
      <p:sp>
        <p:nvSpPr>
          <p:cNvPr id="4" name="动作按钮: 影片 3">
            <a:hlinkClick r:id="rId3" action="ppaction://hlinkfile"/>
          </p:cNvPr>
          <p:cNvSpPr/>
          <p:nvPr/>
        </p:nvSpPr>
        <p:spPr>
          <a:xfrm>
            <a:off x="11063605" y="6203950"/>
            <a:ext cx="868680" cy="559435"/>
          </a:xfrm>
          <a:prstGeom prst="actionButtonMovi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4745355" y="1900555"/>
            <a:ext cx="2701290" cy="8737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spc="20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PART  06</a:t>
            </a:r>
            <a:endParaRPr kumimoji="0" lang="en-US" altLang="zh-CN" sz="3600" b="1" i="0" spc="20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2"/>
            </p:custDataLst>
          </p:nvPr>
        </p:nvCxnSpPr>
        <p:spPr>
          <a:xfrm>
            <a:off x="3392170" y="2426652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8555990" y="2426652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r>
              <a:rPr lang="zh-CN" b="1" spc="250">
                <a:ea typeface="微软雅黑" panose="020B0503020204020204" pitchFamily="34" charset="-122"/>
                <a:sym typeface="Arial" panose="020B0604020202020204" pitchFamily="34" charset="0"/>
              </a:rPr>
              <a:t>示例场景（场景迁移）</a:t>
            </a:r>
            <a:endParaRPr lang="zh-CN" b="1" spc="25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>
            <p:custDataLst>
              <p:tags r:id="rId1"/>
            </p:custDataLst>
          </p:nvPr>
        </p:nvSpPr>
        <p:spPr>
          <a:xfrm>
            <a:off x="292075" y="303809"/>
            <a:ext cx="11607851" cy="6250382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0" y="0"/>
            <a:ext cx="720090" cy="588767"/>
          </a:xfrm>
          <a:prstGeom prst="rect">
            <a:avLst/>
          </a:prstGeom>
        </p:spPr>
      </p:pic>
      <p:pic>
        <p:nvPicPr>
          <p:cNvPr id="17" name="图片 16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  <p:sp>
        <p:nvSpPr>
          <p:cNvPr id="24" name="文本框 23"/>
          <p:cNvSpPr txBox="1"/>
          <p:nvPr>
            <p:custDataLst>
              <p:tags r:id="rId8"/>
            </p:custDataLst>
          </p:nvPr>
        </p:nvSpPr>
        <p:spPr>
          <a:xfrm>
            <a:off x="902970" y="2943225"/>
            <a:ext cx="10387330" cy="295973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/>
          <a:lstStyle/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ea"/>
              <a:buAutoNum type="circleNumDbPlain"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打开KM3.0 对话管理场景列表，进入旧版场景管理页，切换至“场景规则”标签页 点击自动“迁移”按钮，迁移成功，系统给出相应成功提示。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ea"/>
              <a:buAutoNum type="circleNumDbPlain"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迁移成功之后，点击右上角“流程图”按钮，打开具体流程图详情。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ea"/>
              <a:buAutoNum type="circleNumDbPlain"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确认场景逻辑是否一致，点击“提交”按钮，将流程图保存至待发布库中。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marL="342900" indent="-342900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ea"/>
              <a:buAutoNum type="circleNumDbPlain"/>
            </a:pPr>
            <a:r>
              <a:rPr lang="zh-CN" altLang="en-US" sz="20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场景确认无误后，点击工具栏“发布”，将流程图发布至线上提供服务。</a:t>
            </a:r>
            <a:endParaRPr lang="zh-CN" altLang="en-US" sz="200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>
            <p:custDataLst>
              <p:tags r:id="rId9"/>
            </p:custDataLst>
          </p:nvPr>
        </p:nvSpPr>
        <p:spPr>
          <a:xfrm>
            <a:off x="608400" y="608400"/>
            <a:ext cx="10970823" cy="706755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>
              <a:lnSpc>
                <a:spcPct val="120000"/>
              </a:lnSpc>
            </a:pPr>
            <a:r>
              <a:rPr sz="3200">
                <a:cs typeface="微软雅黑" panose="020B0503020204020204" pitchFamily="34" charset="-122"/>
                <a:sym typeface="Arial" panose="020B0604020202020204" pitchFamily="34" charset="0"/>
              </a:rPr>
              <a:t>示例场景</a:t>
            </a:r>
            <a:r>
              <a:rPr lang="en-US" altLang="zh-CN" sz="3200">
                <a:cs typeface="微软雅黑" panose="020B0503020204020204" pitchFamily="34" charset="-122"/>
                <a:sym typeface="Arial" panose="020B0604020202020204" pitchFamily="34" charset="0"/>
              </a:rPr>
              <a:t>——</a:t>
            </a:r>
            <a:r>
              <a:rPr sz="3200">
                <a:cs typeface="微软雅黑" panose="020B0503020204020204" pitchFamily="34" charset="-122"/>
                <a:sym typeface="Arial" panose="020B0604020202020204" pitchFamily="34" charset="0"/>
              </a:rPr>
              <a:t>迁移</a:t>
            </a:r>
            <a:endParaRPr lang="zh-CN" altLang="en-US" sz="320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矩形 1" hidden="1"/>
          <p:cNvSpPr/>
          <p:nvPr>
            <p:custDataLst>
              <p:tags r:id="rId10"/>
            </p:custDataLst>
          </p:nvPr>
        </p:nvSpPr>
        <p:spPr>
          <a:xfrm>
            <a:off x="1636395" y="1101725"/>
            <a:ext cx="1549412" cy="4064033"/>
          </a:xfrm>
          <a:prstGeom prst="rect">
            <a:avLst/>
          </a:prstGeom>
          <a:solidFill>
            <a:schemeClr val="accent1">
              <a:alpha val="10000"/>
            </a:schemeClr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 hidden="1"/>
          <p:cNvGrpSpPr/>
          <p:nvPr>
            <p:custDataLst>
              <p:tags r:id="rId11"/>
            </p:custDataLst>
          </p:nvPr>
        </p:nvGrpSpPr>
        <p:grpSpPr>
          <a:xfrm>
            <a:off x="1284605" y="5116226"/>
            <a:ext cx="2670493" cy="706755"/>
            <a:chOff x="1284605" y="5116226"/>
            <a:chExt cx="2670493" cy="706755"/>
          </a:xfrm>
        </p:grpSpPr>
        <p:sp>
          <p:nvSpPr>
            <p:cNvPr id="25" name="文本框 24"/>
            <p:cNvSpPr txBox="1"/>
            <p:nvPr>
              <p:custDataLst>
                <p:tags r:id="rId12"/>
              </p:custDataLst>
            </p:nvPr>
          </p:nvSpPr>
          <p:spPr>
            <a:xfrm>
              <a:off x="1806575" y="5116226"/>
              <a:ext cx="1602740" cy="706755"/>
            </a:xfrm>
            <a:prstGeom prst="rect">
              <a:avLst/>
            </a:prstGeom>
            <a:noFill/>
          </p:spPr>
          <p:txBody>
            <a:bodyPr wrap="none" rtlCol="0" anchor="ctr" anchorCtr="0">
              <a:normAutofit/>
            </a:bodyPr>
            <a:lstStyle/>
            <a:p>
              <a:pPr algn="ctr" fontAlgn="ctr"/>
              <a:r>
                <a:rPr lang="en-US" altLang="zh-CN" sz="3600" b="1" dirty="0">
                  <a:solidFill>
                    <a:schemeClr val="l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1.2</a:t>
              </a:r>
              <a:r>
                <a:rPr lang="zh-CN" altLang="en-US" sz="3600" b="1" dirty="0">
                  <a:solidFill>
                    <a:schemeClr val="l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微软雅黑" panose="020B0503020204020204" pitchFamily="34" charset="-122"/>
                </a:rPr>
                <a:t>倍</a:t>
              </a:r>
              <a:endParaRPr lang="zh-CN" altLang="en-US" sz="3600" b="1" dirty="0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26" name="等腰三角形 25"/>
            <p:cNvSpPr/>
            <p:nvPr>
              <p:custDataLst>
                <p:tags r:id="rId13"/>
              </p:custDataLst>
            </p:nvPr>
          </p:nvSpPr>
          <p:spPr>
            <a:xfrm rot="5400000">
              <a:off x="3516630" y="5354351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3" name="等腰三角形 2"/>
            <p:cNvSpPr/>
            <p:nvPr>
              <p:custDataLst>
                <p:tags r:id="rId14"/>
              </p:custDataLst>
            </p:nvPr>
          </p:nvSpPr>
          <p:spPr>
            <a:xfrm rot="5400000" flipV="1">
              <a:off x="1509395" y="5354351"/>
              <a:ext cx="231140" cy="23114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/>
            <p:nvPr>
              <p:custDataLst>
                <p:tags r:id="rId15"/>
              </p:custDataLst>
            </p:nvPr>
          </p:nvCxnSpPr>
          <p:spPr>
            <a:xfrm flipH="1">
              <a:off x="1284605" y="5151786"/>
              <a:ext cx="0" cy="6350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矩形 7"/>
            <p:cNvSpPr/>
            <p:nvPr>
              <p:custDataLst>
                <p:tags r:id="rId16"/>
              </p:custDataLst>
            </p:nvPr>
          </p:nvSpPr>
          <p:spPr>
            <a:xfrm rot="5400000">
              <a:off x="3518535" y="5367686"/>
              <a:ext cx="669925" cy="2032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  <a:latin typeface="Arial" panose="020B0604020202020204" pitchFamily="34" charset="0"/>
                <a:ea typeface="微软雅黑" panose="020B0503020204020204" pitchFamily="34" charset="-122"/>
              </a:endParaRPr>
            </a:p>
          </p:txBody>
        </p:sp>
      </p:grpSp>
      <p:cxnSp>
        <p:nvCxnSpPr>
          <p:cNvPr id="10" name="直接连接符 9" hidden="1"/>
          <p:cNvCxnSpPr/>
          <p:nvPr>
            <p:custDataLst>
              <p:tags r:id="rId17"/>
            </p:custDataLst>
          </p:nvPr>
        </p:nvCxnSpPr>
        <p:spPr>
          <a:xfrm>
            <a:off x="3955415" y="2012315"/>
            <a:ext cx="0" cy="3810031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 hidden="1"/>
          <p:cNvCxnSpPr/>
          <p:nvPr>
            <p:custDataLst>
              <p:tags r:id="rId18"/>
            </p:custDataLst>
          </p:nvPr>
        </p:nvCxnSpPr>
        <p:spPr>
          <a:xfrm>
            <a:off x="3072765" y="2025015"/>
            <a:ext cx="889000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流程图: 可选过程 3"/>
          <p:cNvSpPr/>
          <p:nvPr/>
        </p:nvSpPr>
        <p:spPr>
          <a:xfrm>
            <a:off x="3604260" y="1810385"/>
            <a:ext cx="4984115" cy="549910"/>
          </a:xfrm>
          <a:prstGeom prst="flowChartAlternate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tx1"/>
                </a:solidFill>
                <a:sym typeface="+mn-ea"/>
              </a:rPr>
              <a:t>场景迁移操作流程</a:t>
            </a:r>
            <a:endParaRPr lang="zh-CN" altLang="en-US"/>
          </a:p>
        </p:txBody>
      </p:sp>
    </p:spTree>
    <p:custDataLst>
      <p:tags r:id="rId19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305550" y="3767455"/>
            <a:ext cx="5699125" cy="2218055"/>
          </a:xfrm>
          <a:prstGeom prst="rect">
            <a:avLst/>
          </a:prstGeom>
        </p:spPr>
      </p:pic>
      <p:sp>
        <p:nvSpPr>
          <p:cNvPr id="22" name="直角三角形 21"/>
          <p:cNvSpPr/>
          <p:nvPr>
            <p:custDataLst>
              <p:tags r:id="rId3"/>
            </p:custDataLst>
          </p:nvPr>
        </p:nvSpPr>
        <p:spPr>
          <a:xfrm flipV="1">
            <a:off x="6219071" y="3652918"/>
            <a:ext cx="1021575" cy="114342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 fontScale="55000" lnSpcReduction="20000"/>
          </a:bodyPr>
          <a:lstStyle/>
          <a:p>
            <a:pPr algn="ctr">
              <a:lnSpc>
                <a:spcPct val="140000"/>
              </a:lnSpc>
            </a:pPr>
            <a:endParaRPr lang="zh-CN" altLang="en-US" sz="2800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矩形 23"/>
          <p:cNvSpPr/>
          <p:nvPr>
            <p:custDataLst>
              <p:tags r:id="rId4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11471910" y="6269233"/>
            <a:ext cx="720090" cy="588767"/>
          </a:xfrm>
          <a:prstGeom prst="rect">
            <a:avLst/>
          </a:prstGeom>
        </p:spPr>
      </p:pic>
      <p:pic>
        <p:nvPicPr>
          <p:cNvPr id="26" name="图片 25"/>
          <p:cNvPicPr/>
          <p:nvPr>
            <p:custDataLst>
              <p:tags r:id="rId8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11" name="Title 6"/>
          <p:cNvSpPr txBox="1"/>
          <p:nvPr>
            <p:custDataLst>
              <p:tags r:id="rId11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示例场景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迁移流程示意图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任意多边形: 形状 5"/>
          <p:cNvSpPr/>
          <p:nvPr>
            <p:custDataLst>
              <p:tags r:id="rId12"/>
            </p:custDataLst>
          </p:nvPr>
        </p:nvSpPr>
        <p:spPr>
          <a:xfrm>
            <a:off x="62484" y="1085551"/>
            <a:ext cx="6032663" cy="2473648"/>
          </a:xfrm>
          <a:custGeom>
            <a:avLst/>
            <a:gdLst>
              <a:gd name="connsiteX0" fmla="*/ 0 w 5235449"/>
              <a:gd name="connsiteY0" fmla="*/ 0 h 4572001"/>
              <a:gd name="connsiteX1" fmla="*/ 5235449 w 5235449"/>
              <a:gd name="connsiteY1" fmla="*/ 0 h 4572001"/>
              <a:gd name="connsiteX2" fmla="*/ 5235449 w 5235449"/>
              <a:gd name="connsiteY2" fmla="*/ 4572001 h 4572001"/>
              <a:gd name="connsiteX3" fmla="*/ 0 w 5235449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5449" h="4572001">
                <a:moveTo>
                  <a:pt x="0" y="0"/>
                </a:moveTo>
                <a:lnTo>
                  <a:pt x="5235449" y="0"/>
                </a:lnTo>
                <a:lnTo>
                  <a:pt x="5235449" y="4572001"/>
                </a:lnTo>
                <a:lnTo>
                  <a:pt x="0" y="4572001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任意多边形: 形状 6"/>
          <p:cNvSpPr/>
          <p:nvPr>
            <p:custDataLst>
              <p:tags r:id="rId13"/>
            </p:custDataLst>
          </p:nvPr>
        </p:nvSpPr>
        <p:spPr>
          <a:xfrm>
            <a:off x="6219071" y="1085551"/>
            <a:ext cx="5936649" cy="2473648"/>
          </a:xfrm>
          <a:custGeom>
            <a:avLst/>
            <a:gdLst>
              <a:gd name="connsiteX0" fmla="*/ 0 w 5235449"/>
              <a:gd name="connsiteY0" fmla="*/ 0 h 4572001"/>
              <a:gd name="connsiteX1" fmla="*/ 5235449 w 5235449"/>
              <a:gd name="connsiteY1" fmla="*/ 0 h 4572001"/>
              <a:gd name="connsiteX2" fmla="*/ 5235449 w 5235449"/>
              <a:gd name="connsiteY2" fmla="*/ 4572001 h 4572001"/>
              <a:gd name="connsiteX3" fmla="*/ 0 w 5235449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5449" h="4572001">
                <a:moveTo>
                  <a:pt x="0" y="0"/>
                </a:moveTo>
                <a:lnTo>
                  <a:pt x="5235449" y="0"/>
                </a:lnTo>
                <a:lnTo>
                  <a:pt x="5235449" y="4572001"/>
                </a:lnTo>
                <a:lnTo>
                  <a:pt x="0" y="4572001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任意多边形: 形状 7"/>
          <p:cNvSpPr/>
          <p:nvPr>
            <p:custDataLst>
              <p:tags r:id="rId14"/>
            </p:custDataLst>
          </p:nvPr>
        </p:nvSpPr>
        <p:spPr>
          <a:xfrm>
            <a:off x="62484" y="3652918"/>
            <a:ext cx="6032663" cy="2473648"/>
          </a:xfrm>
          <a:custGeom>
            <a:avLst/>
            <a:gdLst>
              <a:gd name="connsiteX0" fmla="*/ 0 w 5235449"/>
              <a:gd name="connsiteY0" fmla="*/ 0 h 4572001"/>
              <a:gd name="connsiteX1" fmla="*/ 5235449 w 5235449"/>
              <a:gd name="connsiteY1" fmla="*/ 0 h 4572001"/>
              <a:gd name="connsiteX2" fmla="*/ 5235449 w 5235449"/>
              <a:gd name="connsiteY2" fmla="*/ 4572001 h 4572001"/>
              <a:gd name="connsiteX3" fmla="*/ 0 w 5235449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5449" h="4572001">
                <a:moveTo>
                  <a:pt x="0" y="0"/>
                </a:moveTo>
                <a:lnTo>
                  <a:pt x="5235449" y="0"/>
                </a:lnTo>
                <a:lnTo>
                  <a:pt x="5235449" y="4572001"/>
                </a:lnTo>
                <a:lnTo>
                  <a:pt x="0" y="4572001"/>
                </a:lnTo>
                <a:close/>
              </a:path>
            </a:pathLst>
          </a:custGeom>
          <a:noFill/>
          <a:ln>
            <a:solidFill>
              <a:schemeClr val="accent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任意多边形: 形状 8"/>
          <p:cNvSpPr/>
          <p:nvPr>
            <p:custDataLst>
              <p:tags r:id="rId15"/>
            </p:custDataLst>
          </p:nvPr>
        </p:nvSpPr>
        <p:spPr>
          <a:xfrm>
            <a:off x="6219071" y="3652918"/>
            <a:ext cx="5936649" cy="2473648"/>
          </a:xfrm>
          <a:custGeom>
            <a:avLst/>
            <a:gdLst>
              <a:gd name="connsiteX0" fmla="*/ 0 w 5235449"/>
              <a:gd name="connsiteY0" fmla="*/ 0 h 4572001"/>
              <a:gd name="connsiteX1" fmla="*/ 5235449 w 5235449"/>
              <a:gd name="connsiteY1" fmla="*/ 0 h 4572001"/>
              <a:gd name="connsiteX2" fmla="*/ 5235449 w 5235449"/>
              <a:gd name="connsiteY2" fmla="*/ 4572001 h 4572001"/>
              <a:gd name="connsiteX3" fmla="*/ 0 w 5235449"/>
              <a:gd name="connsiteY3" fmla="*/ 4572001 h 4572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35449" h="4572001">
                <a:moveTo>
                  <a:pt x="0" y="0"/>
                </a:moveTo>
                <a:lnTo>
                  <a:pt x="5235449" y="0"/>
                </a:lnTo>
                <a:lnTo>
                  <a:pt x="5235449" y="4572001"/>
                </a:lnTo>
                <a:lnTo>
                  <a:pt x="0" y="4572001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1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7170" y="1186815"/>
            <a:ext cx="5785485" cy="2270125"/>
          </a:xfrm>
          <a:prstGeom prst="rect">
            <a:avLst/>
          </a:prstGeom>
        </p:spPr>
      </p:pic>
      <p:sp>
        <p:nvSpPr>
          <p:cNvPr id="10" name="直角三角形 9"/>
          <p:cNvSpPr/>
          <p:nvPr>
            <p:custDataLst>
              <p:tags r:id="rId17"/>
            </p:custDataLst>
          </p:nvPr>
        </p:nvSpPr>
        <p:spPr>
          <a:xfrm flipH="1">
            <a:off x="5073572" y="2415777"/>
            <a:ext cx="1021575" cy="114342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140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①</a:t>
            </a:r>
            <a:endParaRPr lang="zh-CN" altLang="en-US" sz="32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6305550" y="1186815"/>
            <a:ext cx="5699760" cy="2269490"/>
          </a:xfrm>
          <a:prstGeom prst="rect">
            <a:avLst/>
          </a:prstGeom>
        </p:spPr>
      </p:pic>
      <p:sp>
        <p:nvSpPr>
          <p:cNvPr id="21" name="直角三角形 20"/>
          <p:cNvSpPr/>
          <p:nvPr>
            <p:custDataLst>
              <p:tags r:id="rId20"/>
            </p:custDataLst>
          </p:nvPr>
        </p:nvSpPr>
        <p:spPr>
          <a:xfrm>
            <a:off x="6219071" y="2415777"/>
            <a:ext cx="1021575" cy="114342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140000"/>
              </a:lnSpc>
            </a:pPr>
            <a:r>
              <a:rPr lang="zh-CN" alt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②</a:t>
            </a:r>
            <a:endParaRPr lang="zh-CN" altLang="en-US" sz="32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16535" y="3768090"/>
            <a:ext cx="5785485" cy="2218055"/>
          </a:xfrm>
          <a:prstGeom prst="rect">
            <a:avLst/>
          </a:prstGeom>
        </p:spPr>
      </p:pic>
      <p:sp>
        <p:nvSpPr>
          <p:cNvPr id="23" name="直角三角形 22"/>
          <p:cNvSpPr/>
          <p:nvPr>
            <p:custDataLst>
              <p:tags r:id="rId22"/>
            </p:custDataLst>
          </p:nvPr>
        </p:nvSpPr>
        <p:spPr>
          <a:xfrm flipH="1" flipV="1">
            <a:off x="5073572" y="3652918"/>
            <a:ext cx="1021575" cy="1143422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/>
          <a:lstStyle/>
          <a:p>
            <a:pPr algn="ctr">
              <a:lnSpc>
                <a:spcPct val="140000"/>
              </a:lnSpc>
            </a:pPr>
            <a:endParaRPr lang="zh-CN" altLang="en-US" sz="3200" b="1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095365" y="3567430"/>
            <a:ext cx="947420" cy="732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/>
                </a:solidFill>
              </a:rPr>
              <a:t>④</a:t>
            </a:r>
            <a:endParaRPr lang="zh-CN" altLang="en-US" sz="3200" b="1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04790" y="3567430"/>
            <a:ext cx="914400" cy="7327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/>
                </a:solidFill>
              </a:rPr>
              <a:t>③</a:t>
            </a:r>
            <a:endParaRPr lang="zh-CN" altLang="en-US" sz="3200" b="1">
              <a:solidFill>
                <a:schemeClr val="tx1"/>
              </a:solidFill>
            </a:endParaRPr>
          </a:p>
        </p:txBody>
      </p:sp>
      <p:pic>
        <p:nvPicPr>
          <p:cNvPr id="16" name="图片 15"/>
          <p:cNvPicPr/>
          <p:nvPr>
            <p:custDataLst>
              <p:tags r:id="rId23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0"/>
            <a:ext cx="720090" cy="588767"/>
          </a:xfrm>
          <a:prstGeom prst="rect">
            <a:avLst/>
          </a:prstGeom>
        </p:spPr>
      </p:pic>
      <p:pic>
        <p:nvPicPr>
          <p:cNvPr id="17" name="图片 16"/>
          <p:cNvPicPr/>
          <p:nvPr>
            <p:custDataLst>
              <p:tags r:id="rId24"/>
            </p:custDataLst>
          </p:nvPr>
        </p:nvPicPr>
        <p:blipFill>
          <a:blip r:embed="rId9" r:link="rId10" cstate="email"/>
          <a:stretch>
            <a:fillRect/>
          </a:stretch>
        </p:blipFill>
        <p:spPr>
          <a:xfrm>
            <a:off x="11471910" y="0"/>
            <a:ext cx="720090" cy="588767"/>
          </a:xfrm>
          <a:prstGeom prst="rect">
            <a:avLst/>
          </a:prstGeom>
        </p:spPr>
      </p:pic>
    </p:spTree>
    <p:custDataLst>
      <p:tags r:id="rId25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99523" y="2843212"/>
            <a:ext cx="6133683" cy="1005935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感谢您的聆听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0" y="920115"/>
            <a:ext cx="12192000" cy="593788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0571797" y="5533275"/>
            <a:ext cx="1620202" cy="1324725"/>
          </a:xfrm>
          <a:prstGeom prst="rect">
            <a:avLst/>
          </a:prstGeom>
        </p:spPr>
      </p:pic>
      <p:pic>
        <p:nvPicPr>
          <p:cNvPr id="24" name="图片 23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5533275"/>
            <a:ext cx="1620202" cy="1324725"/>
          </a:xfrm>
          <a:prstGeom prst="rect">
            <a:avLst/>
          </a:prstGeom>
        </p:spPr>
      </p:pic>
      <p:cxnSp>
        <p:nvCxnSpPr>
          <p:cNvPr id="18" name="直接连接符 17"/>
          <p:cNvCxnSpPr/>
          <p:nvPr>
            <p:custDataLst>
              <p:tags r:id="rId8"/>
            </p:custDataLst>
          </p:nvPr>
        </p:nvCxnSpPr>
        <p:spPr>
          <a:xfrm>
            <a:off x="955675" y="3515995"/>
            <a:ext cx="10293350" cy="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9"/>
            </p:custDataLst>
          </p:nvPr>
        </p:nvCxnSpPr>
        <p:spPr>
          <a:xfrm>
            <a:off x="4335145" y="1177290"/>
            <a:ext cx="0" cy="233807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10"/>
            </p:custDataLst>
          </p:nvPr>
        </p:nvCxnSpPr>
        <p:spPr>
          <a:xfrm>
            <a:off x="7869555" y="1177290"/>
            <a:ext cx="0" cy="233807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11"/>
            </p:custDataLst>
          </p:nvPr>
        </p:nvCxnSpPr>
        <p:spPr>
          <a:xfrm>
            <a:off x="6102350" y="3515360"/>
            <a:ext cx="0" cy="233807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4" name="表格 53"/>
          <p:cNvGraphicFramePr/>
          <p:nvPr>
            <p:custDataLst>
              <p:tags r:id="rId12"/>
            </p:custDataLst>
          </p:nvPr>
        </p:nvGraphicFramePr>
        <p:xfrm>
          <a:off x="417512" y="1050925"/>
          <a:ext cx="4684713" cy="25952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900"/>
                <a:gridCol w="869950"/>
                <a:gridCol w="968375"/>
                <a:gridCol w="2630488"/>
              </a:tblGrid>
              <a:tr h="4318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图标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功能描述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后退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向前撤销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前进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向后恢复一步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场景复制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场景复制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流程图导出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可选择导出格式：PDF、PNG、SVG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提交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提交流程图到线下数据库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55" name="图片 54"/>
          <p:cNvPicPr/>
          <p:nvPr/>
        </p:nvPicPr>
        <p:blipFill>
          <a:blip r:embed="rId13"/>
          <a:stretch>
            <a:fillRect/>
          </a:stretch>
        </p:blipFill>
        <p:spPr>
          <a:xfrm>
            <a:off x="1815147" y="1542415"/>
            <a:ext cx="295275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" name="图片 55"/>
          <p:cNvPicPr/>
          <p:nvPr/>
        </p:nvPicPr>
        <p:blipFill>
          <a:blip r:embed="rId14"/>
          <a:stretch>
            <a:fillRect/>
          </a:stretch>
        </p:blipFill>
        <p:spPr>
          <a:xfrm>
            <a:off x="1777047" y="1988185"/>
            <a:ext cx="333375" cy="285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" name="图片 56"/>
          <p:cNvPicPr/>
          <p:nvPr/>
        </p:nvPicPr>
        <p:blipFill>
          <a:blip r:embed="rId15"/>
          <a:stretch>
            <a:fillRect/>
          </a:stretch>
        </p:blipFill>
        <p:spPr>
          <a:xfrm>
            <a:off x="1748472" y="2428240"/>
            <a:ext cx="361950" cy="2762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" name="图片 57"/>
          <p:cNvPicPr/>
          <p:nvPr/>
        </p:nvPicPr>
        <p:blipFill>
          <a:blip r:embed="rId16"/>
          <a:stretch>
            <a:fillRect/>
          </a:stretch>
        </p:blipFill>
        <p:spPr>
          <a:xfrm>
            <a:off x="1772602" y="2870200"/>
            <a:ext cx="314325" cy="285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" name="图片 58"/>
          <p:cNvPicPr/>
          <p:nvPr/>
        </p:nvPicPr>
        <p:blipFill>
          <a:blip r:embed="rId17"/>
          <a:stretch>
            <a:fillRect/>
          </a:stretch>
        </p:blipFill>
        <p:spPr>
          <a:xfrm>
            <a:off x="1777047" y="3290570"/>
            <a:ext cx="314325" cy="2762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0" name="Title 6"/>
          <p:cNvSpPr txBox="1"/>
          <p:nvPr>
            <p:custDataLst>
              <p:tags r:id="rId18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28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KM3.0</a:t>
            </a:r>
            <a:r>
              <a:rPr lang="zh-CN" altLang="en-US" sz="28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场景编辑</a:t>
            </a:r>
            <a:r>
              <a:rPr lang="zh-CN" altLang="en-US" sz="28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工具（流程图方式的可视化编辑工具）</a:t>
            </a:r>
            <a:endParaRPr lang="zh-CN" altLang="en-US" sz="28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67" name="表格 66"/>
          <p:cNvGraphicFramePr/>
          <p:nvPr>
            <p:custDataLst>
              <p:tags r:id="rId19"/>
            </p:custDataLst>
          </p:nvPr>
        </p:nvGraphicFramePr>
        <p:xfrm>
          <a:off x="417195" y="3645535"/>
          <a:ext cx="4685030" cy="2763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5900"/>
                <a:gridCol w="869950"/>
                <a:gridCol w="968375"/>
                <a:gridCol w="2630805"/>
              </a:tblGrid>
              <a:tr h="4311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发布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提交流程图到线上数据库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87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线上查看流程图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查看线上流程图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49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放大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放大流程图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19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缩小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缩小流程图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1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定位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适应屏幕展示流程图大小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8547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复原</a:t>
                      </a:r>
                      <a:endParaRPr lang="en-US" altLang="en-US" sz="1200" b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展示流程图原始大小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68" name="图片 67"/>
          <p:cNvPicPr/>
          <p:nvPr/>
        </p:nvPicPr>
        <p:blipFill>
          <a:blip r:embed="rId20"/>
          <a:stretch>
            <a:fillRect/>
          </a:stretch>
        </p:blipFill>
        <p:spPr>
          <a:xfrm>
            <a:off x="1738630" y="3706495"/>
            <a:ext cx="371475" cy="266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9" name="图片 68"/>
          <p:cNvPicPr/>
          <p:nvPr/>
        </p:nvPicPr>
        <p:blipFill>
          <a:blip r:embed="rId21"/>
          <a:stretch>
            <a:fillRect/>
          </a:stretch>
        </p:blipFill>
        <p:spPr>
          <a:xfrm>
            <a:off x="1619885" y="4123690"/>
            <a:ext cx="685800" cy="3048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" name="图片 69"/>
          <p:cNvPicPr/>
          <p:nvPr/>
        </p:nvPicPr>
        <p:blipFill>
          <a:blip r:embed="rId22"/>
          <a:stretch>
            <a:fillRect/>
          </a:stretch>
        </p:blipFill>
        <p:spPr>
          <a:xfrm>
            <a:off x="1791335" y="4578350"/>
            <a:ext cx="285750" cy="285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图片 70"/>
          <p:cNvPicPr/>
          <p:nvPr/>
        </p:nvPicPr>
        <p:blipFill>
          <a:blip r:embed="rId23"/>
          <a:stretch>
            <a:fillRect/>
          </a:stretch>
        </p:blipFill>
        <p:spPr>
          <a:xfrm>
            <a:off x="1781175" y="5052060"/>
            <a:ext cx="304800" cy="257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" name="图片 71"/>
          <p:cNvPicPr/>
          <p:nvPr/>
        </p:nvPicPr>
        <p:blipFill>
          <a:blip r:embed="rId24"/>
          <a:stretch>
            <a:fillRect/>
          </a:stretch>
        </p:blipFill>
        <p:spPr>
          <a:xfrm>
            <a:off x="1767205" y="5463540"/>
            <a:ext cx="314325" cy="257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3" name="图片 72"/>
          <p:cNvPicPr/>
          <p:nvPr/>
        </p:nvPicPr>
        <p:blipFill>
          <a:blip r:embed="rId25"/>
          <a:stretch>
            <a:fillRect/>
          </a:stretch>
        </p:blipFill>
        <p:spPr>
          <a:xfrm>
            <a:off x="1738630" y="5952490"/>
            <a:ext cx="323850" cy="28575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82" name="表格 81"/>
          <p:cNvGraphicFramePr/>
          <p:nvPr/>
        </p:nvGraphicFramePr>
        <p:xfrm>
          <a:off x="5360035" y="1050925"/>
          <a:ext cx="6161405" cy="4362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095"/>
                <a:gridCol w="1016635"/>
                <a:gridCol w="1142365"/>
                <a:gridCol w="3750310"/>
              </a:tblGrid>
              <a:tr h="4318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图标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400" b="1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功能描述</a:t>
                      </a:r>
                      <a:endParaRPr lang="en-US" altLang="en-US" sz="1400" b="1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pic>
        <p:nvPicPr>
          <p:cNvPr id="84" name="图片 83"/>
          <p:cNvPicPr/>
          <p:nvPr/>
        </p:nvPicPr>
        <p:blipFill>
          <a:blip r:embed="rId26"/>
          <a:stretch>
            <a:fillRect/>
          </a:stretch>
        </p:blipFill>
        <p:spPr>
          <a:xfrm>
            <a:off x="6991985" y="1542415"/>
            <a:ext cx="342900" cy="2857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5" name="图片 84"/>
          <p:cNvPicPr/>
          <p:nvPr/>
        </p:nvPicPr>
        <p:blipFill>
          <a:blip r:embed="rId27"/>
          <a:stretch>
            <a:fillRect/>
          </a:stretch>
        </p:blipFill>
        <p:spPr>
          <a:xfrm>
            <a:off x="7020560" y="2002790"/>
            <a:ext cx="295275" cy="257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6" name="图片 85"/>
          <p:cNvPicPr/>
          <p:nvPr/>
        </p:nvPicPr>
        <p:blipFill>
          <a:blip r:embed="rId28"/>
          <a:stretch>
            <a:fillRect/>
          </a:stretch>
        </p:blipFill>
        <p:spPr>
          <a:xfrm>
            <a:off x="7030085" y="2428240"/>
            <a:ext cx="304800" cy="295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7" name="图片 86"/>
          <p:cNvPicPr/>
          <p:nvPr/>
        </p:nvPicPr>
        <p:blipFill>
          <a:blip r:embed="rId29"/>
          <a:stretch>
            <a:fillRect/>
          </a:stretch>
        </p:blipFill>
        <p:spPr>
          <a:xfrm>
            <a:off x="7035165" y="2870200"/>
            <a:ext cx="266700" cy="266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8" name="图片 87"/>
          <p:cNvPicPr/>
          <p:nvPr/>
        </p:nvPicPr>
        <p:blipFill>
          <a:blip r:embed="rId30"/>
          <a:stretch>
            <a:fillRect/>
          </a:stretch>
        </p:blipFill>
        <p:spPr>
          <a:xfrm>
            <a:off x="6892290" y="3325495"/>
            <a:ext cx="581025" cy="3810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9" name="图片 88"/>
          <p:cNvPicPr/>
          <p:nvPr/>
        </p:nvPicPr>
        <p:blipFill>
          <a:blip r:embed="rId31"/>
          <a:stretch>
            <a:fillRect/>
          </a:stretch>
        </p:blipFill>
        <p:spPr>
          <a:xfrm>
            <a:off x="6872605" y="3973195"/>
            <a:ext cx="590550" cy="390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0" name="图片 89"/>
          <p:cNvPicPr/>
          <p:nvPr/>
        </p:nvPicPr>
        <p:blipFill>
          <a:blip r:embed="rId32"/>
          <a:stretch>
            <a:fillRect/>
          </a:stretch>
        </p:blipFill>
        <p:spPr>
          <a:xfrm>
            <a:off x="6891655" y="4511675"/>
            <a:ext cx="542925" cy="4191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1" name="图片 90"/>
          <p:cNvPicPr/>
          <p:nvPr/>
        </p:nvPicPr>
        <p:blipFill>
          <a:blip r:embed="rId33"/>
          <a:stretch>
            <a:fillRect/>
          </a:stretch>
        </p:blipFill>
        <p:spPr>
          <a:xfrm>
            <a:off x="6863080" y="4985385"/>
            <a:ext cx="571500" cy="390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5" name="图片 94"/>
          <p:cNvPicPr/>
          <p:nvPr/>
        </p:nvPicPr>
        <p:blipFill>
          <a:blip r:embed="rId34"/>
          <a:stretch>
            <a:fillRect/>
          </a:stretch>
        </p:blipFill>
        <p:spPr>
          <a:xfrm>
            <a:off x="6784340" y="5873750"/>
            <a:ext cx="795655" cy="443230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96" name="表格 95"/>
          <p:cNvGraphicFramePr/>
          <p:nvPr>
            <p:custDataLst>
              <p:tags r:id="rId35"/>
            </p:custDataLst>
          </p:nvPr>
        </p:nvGraphicFramePr>
        <p:xfrm>
          <a:off x="5360035" y="1482725"/>
          <a:ext cx="6161405" cy="48914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920"/>
                <a:gridCol w="1012825"/>
                <a:gridCol w="1133475"/>
                <a:gridCol w="3766185"/>
              </a:tblGrid>
              <a:tr h="4432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全屏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全屏展示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工具栏收起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收起工具栏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259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工具栏展开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展开工具栏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固定工具栏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点击后固定工具栏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70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普通节点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普通节点，每个普通节点表示一个交互轮次，后边可接 </a:t>
                      </a:r>
                      <a:endParaRPr 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动作、节点或者条件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65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FAQ节点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表示与场景业务相关的单轮对话或单轮对话集，只能连</a:t>
                      </a:r>
                      <a:endParaRPr 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接在场景名称节点后，后边可接动作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432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属性节点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用于补全上下文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768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全局节点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用于设置全局规则，包括前置规则和后置规则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91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普通条件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跟在节点后，用于设置节点的不同情况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545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21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静音条件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跟在全局节点后，设置静音次数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05" name="图片 104"/>
          <p:cNvPicPr/>
          <p:nvPr/>
        </p:nvPicPr>
        <p:blipFill>
          <a:blip r:embed="rId36"/>
          <a:stretch>
            <a:fillRect/>
          </a:stretch>
        </p:blipFill>
        <p:spPr>
          <a:xfrm>
            <a:off x="6725920" y="5464175"/>
            <a:ext cx="845185" cy="38925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7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>
            <p:custDataLst>
              <p:tags r:id="rId1"/>
            </p:custDataLst>
          </p:nvPr>
        </p:nvSpPr>
        <p:spPr>
          <a:xfrm>
            <a:off x="6350" y="920115"/>
            <a:ext cx="12192000" cy="4933315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0571797" y="5533275"/>
            <a:ext cx="1620202" cy="1324725"/>
          </a:xfrm>
          <a:prstGeom prst="rect">
            <a:avLst/>
          </a:prstGeom>
        </p:spPr>
      </p:pic>
      <p:pic>
        <p:nvPicPr>
          <p:cNvPr id="24" name="图片 23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5533275"/>
            <a:ext cx="1620202" cy="1324725"/>
          </a:xfrm>
          <a:prstGeom prst="rect">
            <a:avLst/>
          </a:prstGeom>
        </p:spPr>
      </p:pic>
      <p:cxnSp>
        <p:nvCxnSpPr>
          <p:cNvPr id="18" name="直接连接符 17"/>
          <p:cNvCxnSpPr/>
          <p:nvPr>
            <p:custDataLst>
              <p:tags r:id="rId8"/>
            </p:custDataLst>
          </p:nvPr>
        </p:nvCxnSpPr>
        <p:spPr>
          <a:xfrm>
            <a:off x="955675" y="3515995"/>
            <a:ext cx="10293350" cy="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9"/>
            </p:custDataLst>
          </p:nvPr>
        </p:nvCxnSpPr>
        <p:spPr>
          <a:xfrm>
            <a:off x="4335145" y="1177290"/>
            <a:ext cx="0" cy="233807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10"/>
            </p:custDataLst>
          </p:nvPr>
        </p:nvCxnSpPr>
        <p:spPr>
          <a:xfrm>
            <a:off x="7869555" y="1177290"/>
            <a:ext cx="0" cy="233807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11"/>
            </p:custDataLst>
          </p:nvPr>
        </p:nvCxnSpPr>
        <p:spPr>
          <a:xfrm>
            <a:off x="6102350" y="3515360"/>
            <a:ext cx="0" cy="233807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6"/>
          <p:cNvSpPr txBox="1"/>
          <p:nvPr>
            <p:custDataLst>
              <p:tags r:id="rId12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28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KM3.0</a:t>
            </a:r>
            <a:r>
              <a:rPr lang="zh-CN" altLang="en-US" sz="28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场景编辑工具（流程图方式的可视化编辑工具）</a:t>
            </a:r>
            <a:endParaRPr lang="zh-CN" altLang="en-US" sz="28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2" name="表格 81"/>
          <p:cNvGraphicFramePr/>
          <p:nvPr/>
        </p:nvGraphicFramePr>
        <p:xfrm>
          <a:off x="955675" y="1040765"/>
          <a:ext cx="9573260" cy="431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7860"/>
                <a:gridCol w="1328420"/>
                <a:gridCol w="2124710"/>
                <a:gridCol w="5462270"/>
              </a:tblGrid>
              <a:tr h="4318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序号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功能名称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图标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功能描述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2D05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>
            <p:custDataLst>
              <p:tags r:id="rId13"/>
            </p:custDataLst>
          </p:nvPr>
        </p:nvGraphicFramePr>
        <p:xfrm>
          <a:off x="955675" y="1472565"/>
          <a:ext cx="9570720" cy="47542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5955"/>
                <a:gridCol w="1331595"/>
                <a:gridCol w="2124710"/>
                <a:gridCol w="5458460"/>
              </a:tblGrid>
              <a:tr h="55308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22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未理解条件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跟在全局节点后，设置未理解次数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200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23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未听清条件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跟在全局节点后，设置未听清次数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857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24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回复动作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用于设置机器人文本类型的回复，包括普通文本、菜单选择、语音三种类型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022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25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查询信息表动作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如果机器人的回复需要查询信息表，可以用此动作类型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261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26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查询接口动作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调用系统封装好的接口，可输出或不输出接口返回的参数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5087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27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场景跳转动作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跳转至其他已有场景，且当跳转的场景交互结束可回到当前场景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28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中断节点动作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结束当前节点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990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29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结束场景动作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结束当前场景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9905"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30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循环动作</a:t>
                      </a:r>
                      <a:endParaRPr lang="zh-CN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 algn="ctr">
                        <a:buNone/>
                      </a:pP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indent="0">
                        <a:buNone/>
                      </a:pPr>
                      <a:r>
                        <a:rPr lang="en-US" altLang="zh-CN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 </a:t>
                      </a:r>
                      <a:r>
                        <a:rPr lang="zh-CN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循环场景</a:t>
                      </a:r>
                      <a:r>
                        <a:rPr lang="en-US" altLang="en-US" sz="1200" b="0">
                          <a:solidFill>
                            <a:srgbClr val="00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只能匹配距离未点亮（没语义）节点最近那个节点</a:t>
                      </a:r>
                      <a:endParaRPr lang="en-US" altLang="en-US" sz="1200" b="0">
                        <a:solidFill>
                          <a:srgbClr val="00000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9525" marR="9525" marT="9525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3" name="图片 2"/>
          <p:cNvPicPr/>
          <p:nvPr/>
        </p:nvPicPr>
        <p:blipFill>
          <a:blip r:embed="rId14"/>
          <a:stretch>
            <a:fillRect/>
          </a:stretch>
        </p:blipFill>
        <p:spPr>
          <a:xfrm>
            <a:off x="3658870" y="1551305"/>
            <a:ext cx="799465" cy="4641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/>
          <p:nvPr/>
        </p:nvPicPr>
        <p:blipFill>
          <a:blip r:embed="rId15"/>
          <a:stretch>
            <a:fillRect/>
          </a:stretch>
        </p:blipFill>
        <p:spPr>
          <a:xfrm>
            <a:off x="3651250" y="2094230"/>
            <a:ext cx="796925" cy="3949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/>
          <p:nvPr/>
        </p:nvPicPr>
        <p:blipFill>
          <a:blip r:embed="rId16"/>
          <a:stretch>
            <a:fillRect/>
          </a:stretch>
        </p:blipFill>
        <p:spPr>
          <a:xfrm>
            <a:off x="3688080" y="2602230"/>
            <a:ext cx="723900" cy="390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/>
          <p:nvPr/>
        </p:nvPicPr>
        <p:blipFill>
          <a:blip r:embed="rId17"/>
          <a:stretch>
            <a:fillRect/>
          </a:stretch>
        </p:blipFill>
        <p:spPr>
          <a:xfrm>
            <a:off x="3669030" y="3105150"/>
            <a:ext cx="772160" cy="410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/>
          <p:nvPr/>
        </p:nvPicPr>
        <p:blipFill>
          <a:blip r:embed="rId18"/>
          <a:stretch>
            <a:fillRect/>
          </a:stretch>
        </p:blipFill>
        <p:spPr>
          <a:xfrm>
            <a:off x="3658870" y="3703320"/>
            <a:ext cx="733425" cy="371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/>
          <p:nvPr/>
        </p:nvPicPr>
        <p:blipFill>
          <a:blip r:embed="rId19"/>
          <a:stretch>
            <a:fillRect/>
          </a:stretch>
        </p:blipFill>
        <p:spPr>
          <a:xfrm>
            <a:off x="3651885" y="4260215"/>
            <a:ext cx="723900" cy="3714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/>
          <p:nvPr/>
        </p:nvPicPr>
        <p:blipFill>
          <a:blip r:embed="rId20"/>
          <a:stretch>
            <a:fillRect/>
          </a:stretch>
        </p:blipFill>
        <p:spPr>
          <a:xfrm>
            <a:off x="3639820" y="4819015"/>
            <a:ext cx="723900" cy="361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9"/>
          <p:cNvPicPr/>
          <p:nvPr/>
        </p:nvPicPr>
        <p:blipFill>
          <a:blip r:embed="rId21"/>
          <a:stretch>
            <a:fillRect/>
          </a:stretch>
        </p:blipFill>
        <p:spPr>
          <a:xfrm>
            <a:off x="3631565" y="5248275"/>
            <a:ext cx="762000" cy="39052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620770" y="5853430"/>
            <a:ext cx="771525" cy="285750"/>
          </a:xfrm>
          <a:prstGeom prst="rect">
            <a:avLst/>
          </a:prstGeom>
        </p:spPr>
      </p:pic>
    </p:spTree>
    <p:custDataLst>
      <p:tags r:id="rId23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1"/>
            </p:custDataLst>
          </p:nvPr>
        </p:nvCxnSpPr>
        <p:spPr>
          <a:xfrm>
            <a:off x="955675" y="3515995"/>
            <a:ext cx="10293350" cy="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2"/>
            </p:custDataLst>
          </p:nvPr>
        </p:nvCxnSpPr>
        <p:spPr>
          <a:xfrm>
            <a:off x="4335145" y="1177290"/>
            <a:ext cx="0" cy="233807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>
            <a:off x="7869555" y="1177290"/>
            <a:ext cx="0" cy="233807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4"/>
            </p:custDataLst>
          </p:nvPr>
        </p:nvCxnSpPr>
        <p:spPr>
          <a:xfrm>
            <a:off x="6102350" y="3515360"/>
            <a:ext cx="0" cy="233807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6"/>
          <p:cNvSpPr txBox="1"/>
          <p:nvPr>
            <p:custDataLst>
              <p:tags r:id="rId5"/>
            </p:custDataLst>
          </p:nvPr>
        </p:nvSpPr>
        <p:spPr>
          <a:xfrm>
            <a:off x="608330" y="153035"/>
            <a:ext cx="5882640" cy="6083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28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KM3.0</a:t>
            </a:r>
            <a:r>
              <a:rPr lang="zh-CN" altLang="en-US" sz="28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场景</a:t>
            </a:r>
            <a:r>
              <a:rPr altLang="zh-CN" sz="28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回复动作</a:t>
            </a:r>
            <a:r>
              <a:rPr lang="zh-CN" altLang="en-US" sz="28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文本</a:t>
            </a:r>
            <a:r>
              <a:rPr lang="zh-CN" altLang="en-US" sz="28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类型</a:t>
            </a:r>
            <a:endParaRPr lang="zh-CN" altLang="en-US" sz="28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695" y="889635"/>
            <a:ext cx="3735070" cy="536257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45255" y="889000"/>
            <a:ext cx="4071620" cy="536257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27365" y="890270"/>
            <a:ext cx="3964940" cy="536067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09245" y="6323965"/>
            <a:ext cx="1198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①普通文本                                              ②菜单选项                                                 ③语音</a:t>
            </a:r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27365" y="209550"/>
            <a:ext cx="1355725" cy="61849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1"/>
            </p:custDataLst>
          </p:nvPr>
        </p:nvCxnSpPr>
        <p:spPr>
          <a:xfrm>
            <a:off x="955675" y="3515995"/>
            <a:ext cx="10293350" cy="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2"/>
            </p:custDataLst>
          </p:nvPr>
        </p:nvCxnSpPr>
        <p:spPr>
          <a:xfrm>
            <a:off x="4335145" y="1177290"/>
            <a:ext cx="0" cy="233807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>
            <a:off x="7869555" y="1177290"/>
            <a:ext cx="0" cy="233807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4"/>
            </p:custDataLst>
          </p:nvPr>
        </p:nvCxnSpPr>
        <p:spPr>
          <a:xfrm>
            <a:off x="6102350" y="3515360"/>
            <a:ext cx="0" cy="233807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6"/>
          <p:cNvSpPr txBox="1"/>
          <p:nvPr>
            <p:custDataLst>
              <p:tags r:id="rId5"/>
            </p:custDataLst>
          </p:nvPr>
        </p:nvSpPr>
        <p:spPr>
          <a:xfrm>
            <a:off x="608330" y="153035"/>
            <a:ext cx="6082665" cy="6083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28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KM3.0</a:t>
            </a:r>
            <a:r>
              <a:rPr lang="zh-CN" altLang="en-US" sz="28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场景</a:t>
            </a:r>
            <a:r>
              <a:rPr altLang="zh-CN" sz="28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查表动作</a:t>
            </a:r>
            <a:r>
              <a:rPr lang="zh-CN" altLang="en-US" sz="28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文本</a:t>
            </a:r>
            <a:r>
              <a:rPr lang="zh-CN" altLang="en-US" sz="28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类型</a:t>
            </a:r>
            <a:endParaRPr lang="zh-CN" altLang="en-US" sz="28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9245" y="6323965"/>
            <a:ext cx="1198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            </a:t>
            </a:r>
            <a:r>
              <a:rPr lang="zh-CN" altLang="en-US"/>
              <a:t>①仅查询                                                                                          ②普通文本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7365" y="252730"/>
            <a:ext cx="1393825" cy="50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45" y="934720"/>
            <a:ext cx="5781675" cy="5162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73495" y="934720"/>
            <a:ext cx="5695950" cy="51625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/>
          <p:cNvCxnSpPr/>
          <p:nvPr>
            <p:custDataLst>
              <p:tags r:id="rId1"/>
            </p:custDataLst>
          </p:nvPr>
        </p:nvCxnSpPr>
        <p:spPr>
          <a:xfrm>
            <a:off x="955675" y="3515995"/>
            <a:ext cx="10293350" cy="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2"/>
            </p:custDataLst>
          </p:nvPr>
        </p:nvCxnSpPr>
        <p:spPr>
          <a:xfrm>
            <a:off x="4335145" y="1177290"/>
            <a:ext cx="0" cy="233807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3"/>
            </p:custDataLst>
          </p:nvPr>
        </p:nvCxnSpPr>
        <p:spPr>
          <a:xfrm>
            <a:off x="7869555" y="1177290"/>
            <a:ext cx="0" cy="233807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4"/>
            </p:custDataLst>
          </p:nvPr>
        </p:nvCxnSpPr>
        <p:spPr>
          <a:xfrm>
            <a:off x="6102350" y="3515360"/>
            <a:ext cx="0" cy="2338070"/>
          </a:xfrm>
          <a:prstGeom prst="line">
            <a:avLst/>
          </a:prstGeom>
          <a:ln>
            <a:solidFill>
              <a:schemeClr val="bg1">
                <a:lumMod val="85000"/>
                <a:alpha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itle 6"/>
          <p:cNvSpPr txBox="1"/>
          <p:nvPr>
            <p:custDataLst>
              <p:tags r:id="rId5"/>
            </p:custDataLst>
          </p:nvPr>
        </p:nvSpPr>
        <p:spPr>
          <a:xfrm>
            <a:off x="608330" y="153035"/>
            <a:ext cx="6082665" cy="60833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altLang="zh-CN" sz="28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KM3.0</a:t>
            </a:r>
            <a:r>
              <a:rPr lang="zh-CN" altLang="en-US" sz="28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场景</a:t>
            </a:r>
            <a:r>
              <a:rPr altLang="zh-CN" sz="28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——</a:t>
            </a:r>
            <a:r>
              <a:rPr lang="zh-CN" altLang="en-US" sz="28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查表动作</a:t>
            </a:r>
            <a:r>
              <a:rPr lang="zh-CN" altLang="en-US" sz="28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文本</a:t>
            </a:r>
            <a:r>
              <a:rPr lang="zh-CN" altLang="en-US" sz="2800" b="1" spc="15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类型</a:t>
            </a:r>
            <a:endParaRPr lang="zh-CN" altLang="en-US" sz="28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9245" y="6323965"/>
            <a:ext cx="11982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                        </a:t>
            </a:r>
            <a:r>
              <a:rPr lang="zh-CN" altLang="en-US"/>
              <a:t>①菜单选项                                                                                        ②表格输出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7365" y="252730"/>
            <a:ext cx="1393825" cy="50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245" y="826770"/>
            <a:ext cx="5676900" cy="53784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54115" y="761365"/>
            <a:ext cx="5715000" cy="544449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>
            <p:custDataLst>
              <p:tags r:id="rId1"/>
            </p:custDataLst>
          </p:nvPr>
        </p:nvSpPr>
        <p:spPr>
          <a:xfrm>
            <a:off x="2698105" y="3179216"/>
            <a:ext cx="661339" cy="661339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lnSpcReduction="10000"/>
          </a:bodyPr>
          <a:lstStyle/>
          <a:p>
            <a:pPr algn="ctr">
              <a:lnSpc>
                <a:spcPct val="100000"/>
              </a:lnSpc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557997" y="3065834"/>
            <a:ext cx="5385978" cy="826563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>
              <a:lnSpc>
                <a:spcPct val="100000"/>
              </a:lnSpc>
            </a:pPr>
            <a:r>
              <a:rPr sz="2400" b="1" spc="250">
                <a:ea typeface="微软雅黑" panose="020B0503020204020204" pitchFamily="34" charset="-122"/>
                <a:sym typeface="Arial" panose="020B0604020202020204" pitchFamily="34" charset="0"/>
              </a:rPr>
              <a:t>系统提供</a:t>
            </a:r>
            <a:r>
              <a:rPr lang="zh-CN" sz="2400" b="1" spc="250">
                <a:ea typeface="微软雅黑" panose="020B0503020204020204" pitchFamily="34" charset="-122"/>
                <a:sym typeface="Arial" panose="020B0604020202020204" pitchFamily="34" charset="0"/>
              </a:rPr>
              <a:t>菜单供</a:t>
            </a:r>
            <a:r>
              <a:rPr sz="2400" b="1" spc="250">
                <a:ea typeface="微软雅黑" panose="020B0503020204020204" pitchFamily="34" charset="-122"/>
                <a:sym typeface="Arial" panose="020B0604020202020204" pitchFamily="34" charset="0"/>
              </a:rPr>
              <a:t>用户选择</a:t>
            </a:r>
            <a:endParaRPr sz="2400" b="1" spc="250"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b="1" spc="250">
                <a:ea typeface="微软雅黑" panose="020B0503020204020204" pitchFamily="34" charset="-122"/>
                <a:sym typeface="Arial" panose="020B0604020202020204" pitchFamily="34" charset="0"/>
              </a:rPr>
              <a:t>（菜单选项点选的方式进行交互）</a:t>
            </a:r>
            <a:endParaRPr b="1" spc="25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菱形 8"/>
          <p:cNvSpPr/>
          <p:nvPr>
            <p:custDataLst>
              <p:tags r:id="rId3"/>
            </p:custDataLst>
          </p:nvPr>
        </p:nvSpPr>
        <p:spPr>
          <a:xfrm>
            <a:off x="2698105" y="2125208"/>
            <a:ext cx="661339" cy="661339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lnSpcReduction="10000"/>
          </a:bodyPr>
          <a:lstStyle/>
          <a:p>
            <a:pPr algn="ctr">
              <a:lnSpc>
                <a:spcPct val="100000"/>
              </a:lnSpc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3557846" y="2011954"/>
            <a:ext cx="4831078" cy="826673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zh-CN" sz="2400" b="1" spc="250">
                <a:ea typeface="微软雅黑" panose="020B0503020204020204" pitchFamily="34" charset="-122"/>
                <a:sym typeface="Arial" panose="020B0604020202020204" pitchFamily="34" charset="0"/>
              </a:rPr>
              <a:t>多轮交互中所需信息来自内部系统</a:t>
            </a:r>
            <a:endParaRPr sz="2400" b="1" spc="25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菱形 11"/>
          <p:cNvSpPr/>
          <p:nvPr>
            <p:custDataLst>
              <p:tags r:id="rId5"/>
            </p:custDataLst>
          </p:nvPr>
        </p:nvSpPr>
        <p:spPr>
          <a:xfrm>
            <a:off x="2698105" y="1071200"/>
            <a:ext cx="661339" cy="661339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lnSpcReduction="10000"/>
          </a:bodyPr>
          <a:lstStyle/>
          <a:p>
            <a:pPr algn="ctr">
              <a:lnSpc>
                <a:spcPct val="100000"/>
              </a:lnSpc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557846" y="957946"/>
            <a:ext cx="4831078" cy="826673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b="1" spc="2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多轮交互的信息来自用户输入</a:t>
            </a:r>
            <a:endParaRPr lang="zh-CN" altLang="en-US" sz="2400" b="1" spc="25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7"/>
            </p:custDataLst>
          </p:nvPr>
        </p:nvSpPr>
        <p:spPr>
          <a:xfrm>
            <a:off x="2825097" y="3269479"/>
            <a:ext cx="407356" cy="480813"/>
          </a:xfrm>
          <a:prstGeom prst="rect">
            <a:avLst/>
          </a:prstGeom>
        </p:spPr>
        <p:txBody>
          <a:bodyPr wrap="square">
            <a:normAutofit fontScale="7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>
            <p:custDataLst>
              <p:tags r:id="rId8"/>
            </p:custDataLst>
          </p:nvPr>
        </p:nvSpPr>
        <p:spPr>
          <a:xfrm>
            <a:off x="2825097" y="2215470"/>
            <a:ext cx="407356" cy="480813"/>
          </a:xfrm>
          <a:prstGeom prst="rect">
            <a:avLst/>
          </a:prstGeom>
        </p:spPr>
        <p:txBody>
          <a:bodyPr wrap="square">
            <a:normAutofit fontScale="7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2825097" y="1161462"/>
            <a:ext cx="407356" cy="480813"/>
          </a:xfrm>
          <a:prstGeom prst="rect">
            <a:avLst/>
          </a:prstGeom>
        </p:spPr>
        <p:txBody>
          <a:bodyPr wrap="square">
            <a:normAutofit fontScale="70000"/>
          </a:bodyPr>
          <a:lstStyle/>
          <a:p>
            <a:pPr algn="ctr">
              <a:lnSpc>
                <a:spcPct val="10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10"/>
            </p:custDataLst>
          </p:nvPr>
        </p:nvSpPr>
        <p:spPr>
          <a:xfrm>
            <a:off x="3786505" y="254318"/>
            <a:ext cx="1733550" cy="768350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>
            <a:defPPr>
              <a:defRPr lang="zh-CN"/>
            </a:defPPr>
            <a:lvl1pPr>
              <a:defRPr sz="48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sz="4300" b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  <a:sym typeface="Arial" panose="020B0604020202020204" pitchFamily="34" charset="0"/>
              </a:rPr>
              <a:t>目录</a:t>
            </a:r>
            <a:endParaRPr lang="zh-CN" altLang="en-US" sz="4300" b="0">
              <a:solidFill>
                <a:schemeClr val="tx1">
                  <a:lumMod val="85000"/>
                  <a:lumOff val="15000"/>
                </a:schemeClr>
              </a:solidFill>
              <a:ea typeface="汉仪旗黑-85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" name="菱形 2"/>
          <p:cNvSpPr/>
          <p:nvPr>
            <p:custDataLst>
              <p:tags r:id="rId11"/>
            </p:custDataLst>
          </p:nvPr>
        </p:nvSpPr>
        <p:spPr>
          <a:xfrm>
            <a:off x="2698105" y="4196201"/>
            <a:ext cx="661339" cy="661339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lnSpcReduction="10000"/>
          </a:bodyPr>
          <a:p>
            <a:pPr algn="ctr">
              <a:lnSpc>
                <a:spcPct val="100000"/>
              </a:lnSpc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矩形 3"/>
          <p:cNvSpPr/>
          <p:nvPr>
            <p:custDataLst>
              <p:tags r:id="rId12"/>
            </p:custDataLst>
          </p:nvPr>
        </p:nvSpPr>
        <p:spPr>
          <a:xfrm>
            <a:off x="2825097" y="4286854"/>
            <a:ext cx="407356" cy="480813"/>
          </a:xfrm>
          <a:prstGeom prst="rect">
            <a:avLst/>
          </a:prstGeom>
        </p:spPr>
        <p:txBody>
          <a:bodyPr wrap="square">
            <a:normAutofit fontScale="70000"/>
          </a:bodyPr>
          <a:p>
            <a:pPr algn="ctr">
              <a:lnSpc>
                <a:spcPct val="10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13"/>
            </p:custDataLst>
          </p:nvPr>
        </p:nvSpPr>
        <p:spPr>
          <a:xfrm>
            <a:off x="3557861" y="4112678"/>
            <a:ext cx="4831078" cy="826673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p>
            <a:pPr algn="l">
              <a:lnSpc>
                <a:spcPct val="100000"/>
              </a:lnSpc>
            </a:pPr>
            <a:r>
              <a:rPr lang="zh-CN" sz="2400" b="1" spc="2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属性填槽场景</a:t>
            </a:r>
            <a:endParaRPr sz="2400" b="1" spc="25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8" name="菱形 7"/>
          <p:cNvSpPr/>
          <p:nvPr>
            <p:custDataLst>
              <p:tags r:id="rId14"/>
            </p:custDataLst>
          </p:nvPr>
        </p:nvSpPr>
        <p:spPr>
          <a:xfrm>
            <a:off x="2698105" y="5162038"/>
            <a:ext cx="661339" cy="661339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lnSpcReduction="10000"/>
          </a:bodyPr>
          <a:p>
            <a:pPr algn="ctr">
              <a:lnSpc>
                <a:spcPct val="100000"/>
              </a:lnSpc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15"/>
            </p:custDataLst>
          </p:nvPr>
        </p:nvSpPr>
        <p:spPr>
          <a:xfrm>
            <a:off x="2825097" y="5252886"/>
            <a:ext cx="407356" cy="480813"/>
          </a:xfrm>
          <a:prstGeom prst="rect">
            <a:avLst/>
          </a:prstGeom>
        </p:spPr>
        <p:txBody>
          <a:bodyPr wrap="square">
            <a:normAutofit fontScale="70000"/>
          </a:bodyPr>
          <a:p>
            <a:pPr algn="ctr">
              <a:lnSpc>
                <a:spcPct val="10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6"/>
            </p:custDataLst>
          </p:nvPr>
        </p:nvSpPr>
        <p:spPr>
          <a:xfrm>
            <a:off x="3557861" y="5079937"/>
            <a:ext cx="4831078" cy="826673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p>
            <a:pPr algn="l">
              <a:lnSpc>
                <a:spcPct val="100000"/>
              </a:lnSpc>
            </a:pPr>
            <a:r>
              <a:rPr lang="zh-CN" sz="2400" b="1" spc="2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场景查表</a:t>
            </a:r>
            <a:endParaRPr sz="2400" b="1" spc="25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5" name="菱形 14"/>
          <p:cNvSpPr/>
          <p:nvPr>
            <p:custDataLst>
              <p:tags r:id="rId17"/>
            </p:custDataLst>
          </p:nvPr>
        </p:nvSpPr>
        <p:spPr>
          <a:xfrm>
            <a:off x="2698105" y="6058656"/>
            <a:ext cx="661339" cy="661339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lnSpcReduction="10000"/>
          </a:bodyPr>
          <a:p>
            <a:pPr algn="ctr">
              <a:lnSpc>
                <a:spcPct val="100000"/>
              </a:lnSpc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>
            <p:custDataLst>
              <p:tags r:id="rId18"/>
            </p:custDataLst>
          </p:nvPr>
        </p:nvSpPr>
        <p:spPr>
          <a:xfrm>
            <a:off x="2824462" y="6148674"/>
            <a:ext cx="407356" cy="480813"/>
          </a:xfrm>
          <a:prstGeom prst="rect">
            <a:avLst/>
          </a:prstGeom>
        </p:spPr>
        <p:txBody>
          <a:bodyPr wrap="square">
            <a:normAutofit fontScale="70000"/>
          </a:bodyPr>
          <a:p>
            <a:pPr algn="ctr">
              <a:lnSpc>
                <a:spcPct val="100000"/>
              </a:lnSpc>
            </a:pPr>
            <a:r>
              <a:rPr lang="en-US" altLang="zh-CN" sz="3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endParaRPr lang="en-US" altLang="zh-CN" sz="3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>
            <p:custDataLst>
              <p:tags r:id="rId19"/>
            </p:custDataLst>
          </p:nvPr>
        </p:nvSpPr>
        <p:spPr>
          <a:xfrm>
            <a:off x="3557861" y="5975287"/>
            <a:ext cx="4831078" cy="826673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p>
            <a:pPr algn="l">
              <a:lnSpc>
                <a:spcPct val="100000"/>
              </a:lnSpc>
            </a:pPr>
            <a:r>
              <a:rPr lang="zh-CN" sz="2400" b="1" spc="2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示例场景（场景迁移）</a:t>
            </a:r>
            <a:r>
              <a:rPr sz="2400" b="1" spc="2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	</a:t>
            </a:r>
            <a:endParaRPr sz="2400" b="1" spc="25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</p:spTree>
    <p:custDataLst>
      <p:tags r:id="rId20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4745355" y="1900555"/>
            <a:ext cx="2701290" cy="8737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spc="20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PART  01</a:t>
            </a:r>
            <a:endParaRPr kumimoji="0" lang="en-US" altLang="zh-CN" sz="3600" b="1" i="0" spc="20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2"/>
            </p:custDataLst>
          </p:nvPr>
        </p:nvCxnSpPr>
        <p:spPr>
          <a:xfrm>
            <a:off x="3392170" y="2426652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8555990" y="2426652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" name="标题 3"/>
          <p:cNvSpPr>
            <a:spLocks noGrp="1"/>
          </p:cNvSpPr>
          <p:nvPr>
            <p:ph type="ctrTitle" idx="14"/>
            <p:custDataLst>
              <p:tags r:id="rId4"/>
            </p:custDataLst>
          </p:nvPr>
        </p:nvSpPr>
        <p:spPr/>
        <p:txBody>
          <a:bodyPr/>
          <a:lstStyle/>
          <a:p>
            <a:r>
              <a:rPr b="1" spc="250">
                <a:ea typeface="微软雅黑" panose="020B0503020204020204" pitchFamily="34" charset="-122"/>
                <a:sym typeface="Arial" panose="020B0604020202020204" pitchFamily="34" charset="0"/>
              </a:rPr>
              <a:t>多轮交互的信息来自用户输入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2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3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78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78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4978"/>
  <p:tag name="KSO_WM_TEMPLATE_SUBCATEGORY" val="0"/>
  <p:tag name="KSO_WM_TEMPLATE_MASTER_TYPE" val="1"/>
  <p:tag name="KSO_WM_TEMPLATE_COLOR_TYPE" val="1"/>
  <p:tag name="KSO_WM_TAG_VERSION" val="1.0"/>
  <p:tag name="KSO_WM_TEMPLATE_THUMBS_INDEX" val="1、4、7、10、13、15、17、18、19、20、22"/>
  <p:tag name="KSO_WM_TEMPLATE_MASTER_THUMB_INDEX" val="1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品牌推广方案"/>
  <p:tag name="KSO_WM_TEMPLATE_CATEGORY" val="custom"/>
  <p:tag name="KSO_WM_TEMPLATE_INDEX" val="20204521"/>
  <p:tag name="KSO_WM_UNIT_ID" val="custom20204521_1*a*1"/>
  <p:tag name="KSO_WM_UNIT_ISNUMDGMTITLE" val="0"/>
</p:tagLst>
</file>

<file path=ppt/tags/tag177.xml><?xml version="1.0" encoding="utf-8"?>
<p:tagLst xmlns:p="http://schemas.openxmlformats.org/presentationml/2006/main">
  <p:tag name="KSO_WM_BEAUTIFY_FLAG" val="#wm#"/>
  <p:tag name="KSO_WM_TEMPLATE_CATEGORY" val="custom"/>
  <p:tag name="KSO_WM_TEMPLATE_INDEX" val="20204521"/>
  <p:tag name="KSO_WM_SLIDE_ID" val="custom20204521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SLIDE_LAYOUT" val="a_b"/>
  <p:tag name="KSO_WM_SLIDE_LAYOUT_CNT" val="1_1"/>
  <p:tag name="KSO_WM_TEMPLATE_THUMBS_INDEX" val="1、4、7、15、16、17、18、21、24、26、29、30"/>
  <p:tag name="KSO_WM_SPECIAL_SOURCE" val="bdnull"/>
</p:tagLst>
</file>

<file path=ppt/tags/tag178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21"/>
  <p:tag name="KSO_WM_UNIT_ID" val="custom20204521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179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52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21_8*i*1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4"/>
</p:tagLst>
</file>

<file path=ppt/tags/tag180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521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21_8*i*2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521"/>
  <p:tag name="KSO_WM_UNIT_ID" val="custom20204521_8*i*3"/>
  <p:tag name="KSO_WM_UNIT_TYPE" val="i"/>
  <p:tag name="KSO_WM_UNIT_INDEX" val="3"/>
</p:tagLst>
</file>

<file path=ppt/tags/tag182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。&#10;正如我们都希望改变世界，希望给人带去光明，但更多时候只需播下一颗种子，自然有微光照拂，雨露滋养。恰如其分的表达观点，往往可以事半功倍。&#10;单击此处输入你的正文，文字是您思想的提炼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VALUE" val="380"/>
  <p:tag name="KSO_WM_UNIT_DEFAULT_FONT" val="16;24;2"/>
  <p:tag name="KSO_WM_UNIT_BLOCK" val="0"/>
  <p:tag name="KSO_WM_TEMPLATE_CATEGORY" val="custom"/>
  <p:tag name="KSO_WM_TEMPLATE_INDEX" val="20204521"/>
  <p:tag name="KSO_WM_UNIT_ID" val="custom20204521_8*f*1"/>
</p:tagLst>
</file>

<file path=ppt/tags/tag18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21"/>
  <p:tag name="KSO_WM_UNIT_ID" val="custom20204521_8*a*1"/>
  <p:tag name="KSO_WM_UNIT_ISNUMDGMTITLE" val="0"/>
</p:tagLst>
</file>

<file path=ppt/tags/tag184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21"/>
  <p:tag name="KSO_WM_SLIDE_ID" val="custom20204521_8"/>
  <p:tag name="KSO_WM_SPECIAL_SOURCE" val="bdnull"/>
</p:tagLst>
</file>

<file path=ppt/tags/tag185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4521"/>
  <p:tag name="KSO_WM_UNIT_ID" val="custom20204521_14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BK_DARK_LIGHT" val="2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86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52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21_14*i*1"/>
  <p:tag name="KSO_WM_UNIT_LAYERLEVEL" val="1"/>
  <p:tag name="KSO_WM_TAG_VERSION" val="1.0"/>
  <p:tag name="KSO_WM_BEAUTIFY_FLAG" val="#wm#"/>
  <p:tag name="KSO_WM_UNIT_USESOURCEFORMAT_APPLY" val="1"/>
</p:tagLst>
</file>

<file path=ppt/tags/tag187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521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21_14*i*2"/>
  <p:tag name="KSO_WM_UNIT_LAYERLEVEL" val="1"/>
  <p:tag name="KSO_WM_TAG_VERSION" val="1.0"/>
  <p:tag name="KSO_WM_BEAUTIFY_FLAG" val="#wm#"/>
  <p:tag name="KSO_WM_UNIT_USESOURCEFORMAT_APPLY" val="1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1"/>
  <p:tag name="KSO_WM_UNIT_BLOCK" val="0"/>
  <p:tag name="KSO_WM_TEMPLATE_CATEGORY" val="custom"/>
  <p:tag name="KSO_WM_TEMPLATE_INDEX" val="20204521"/>
  <p:tag name="KSO_WM_UNIT_ID" val="custom20204521_14*z*1"/>
  <p:tag name="KSO_WM_UNIT_LINE_FORE_SCHEMECOLOR_INDEX" val="14"/>
  <p:tag name="KSO_WM_UNIT_LINE_FILL_TYPE" val="2"/>
  <p:tag name="KSO_WM_UNIT_USESOURCEFORMAT_APPLY" val="1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3"/>
  <p:tag name="KSO_WM_UNIT_BLOCK" val="0"/>
  <p:tag name="KSO_WM_TEMPLATE_CATEGORY" val="custom"/>
  <p:tag name="KSO_WM_TEMPLATE_INDEX" val="20204521"/>
  <p:tag name="KSO_WM_UNIT_ID" val="custom20204521_14*z*3"/>
  <p:tag name="KSO_WM_UNIT_LINE_FORE_SCHEMECOLOR_INDEX" val="14"/>
  <p:tag name="KSO_WM_UNIT_LINE_FILL_TYPE" val="2"/>
  <p:tag name="KSO_WM_UNIT_USESOURCEFORMAT_APPLY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4"/>
  <p:tag name="KSO_WM_UNIT_BLOCK" val="0"/>
  <p:tag name="KSO_WM_TEMPLATE_CATEGORY" val="custom"/>
  <p:tag name="KSO_WM_TEMPLATE_INDEX" val="20204521"/>
  <p:tag name="KSO_WM_UNIT_ID" val="custom20204521_14*z*4"/>
  <p:tag name="KSO_WM_UNIT_LINE_FORE_SCHEMECOLOR_INDEX" val="14"/>
  <p:tag name="KSO_WM_UNIT_LINE_FILL_TYPE" val="2"/>
  <p:tag name="KSO_WM_UNIT_USESOURCEFORMAT_APPLY" val="1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5"/>
  <p:tag name="KSO_WM_UNIT_BLOCK" val="0"/>
  <p:tag name="KSO_WM_TEMPLATE_CATEGORY" val="custom"/>
  <p:tag name="KSO_WM_TEMPLATE_INDEX" val="20204521"/>
  <p:tag name="KSO_WM_UNIT_ID" val="custom20204521_14*z*5"/>
  <p:tag name="KSO_WM_UNIT_LINE_FORE_SCHEMECOLOR_INDEX" val="14"/>
  <p:tag name="KSO_WM_UNIT_LINE_FILL_TYPE" val="2"/>
  <p:tag name="KSO_WM_UNIT_USESOURCEFORMAT_APPLY" val="1"/>
</p:tagLst>
</file>

<file path=ppt/tags/tag192.xml><?xml version="1.0" encoding="utf-8"?>
<p:tagLst xmlns:p="http://schemas.openxmlformats.org/presentationml/2006/main">
  <p:tag name="KSO_WM_UNIT_TABLE_BEAUTIFY" val="smartTable{18b9d698-c488-46b7-83c7-21689a1b3f43}"/>
</p:tagLst>
</file>

<file path=ppt/tags/tag19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21"/>
  <p:tag name="KSO_WM_UNIT_ID" val="custom20204521_9*a*1"/>
  <p:tag name="KSO_WM_UNIT_ISNUMDGMTITLE" val="0"/>
</p:tagLst>
</file>

<file path=ppt/tags/tag194.xml><?xml version="1.0" encoding="utf-8"?>
<p:tagLst xmlns:p="http://schemas.openxmlformats.org/presentationml/2006/main">
  <p:tag name="KSO_WM_UNIT_TABLE_BEAUTIFY" val="smartTable{21db3e57-2f31-45c7-8124-ba347d71b2c1}"/>
</p:tagLst>
</file>

<file path=ppt/tags/tag195.xml><?xml version="1.0" encoding="utf-8"?>
<p:tagLst xmlns:p="http://schemas.openxmlformats.org/presentationml/2006/main">
  <p:tag name="KSO_WM_UNIT_TABLE_BEAUTIFY" val="smartTable{c3b42b28-a809-42c3-bf43-7ba9cc551235}"/>
</p:tagLst>
</file>

<file path=ppt/tags/tag196.xml><?xml version="1.0" encoding="utf-8"?>
<p:tagLst xmlns:p="http://schemas.openxmlformats.org/presentationml/2006/main">
  <p:tag name="KSO_WM_TEMPLATE_SUBCATEGORY" val="0"/>
  <p:tag name="KSO_WM_SLIDE_ITEM_CNT" val="5"/>
  <p:tag name="KSO_WM_SLIDE_INDEX" val="14"/>
  <p:tag name="KSO_WM_TAG_VERSION" val="1.0"/>
  <p:tag name="KSO_WM_BEAUTIFY_FLAG" val="#wm#"/>
  <p:tag name="KSO_WM_SLIDE_TYPE" val="text"/>
  <p:tag name="KSO_WM_SLIDE_SUBTYPE" val="diag"/>
  <p:tag name="KSO_WM_SLIDE_SIZE" val="812.45*243.8"/>
  <p:tag name="KSO_WM_SLIDE_POSITION" val="74.3*187.9"/>
  <p:tag name="KSO_WM_DIAGRAM_GROUP_CODE" val="l1-2"/>
  <p:tag name="KSO_WM_SLIDE_DIAGTYPE" val="l"/>
  <p:tag name="KSO_WM_SLIDE_LAYOUT" val="i_z_l"/>
  <p:tag name="KSO_WM_SLIDE_LAYOUT_CNT" val="1_4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521"/>
  <p:tag name="KSO_WM_SLIDE_ID" val="custom20204521_14"/>
  <p:tag name="KSO_WM_SPECIAL_SOURCE" val="bdnull"/>
</p:tagLst>
</file>

<file path=ppt/tags/tag197.xml><?xml version="1.0" encoding="utf-8"?>
<p:tagLst xmlns:p="http://schemas.openxmlformats.org/presentationml/2006/main">
  <p:tag name="KSO_WM_SLIDE_BACKGROUND_TYPE" val="belt"/>
  <p:tag name="KSO_WM_UNIT_SUBTYPE" val="h"/>
  <p:tag name="KSO_WM_TEMPLATE_CATEGORY" val="custom"/>
  <p:tag name="KSO_WM_TEMPLATE_INDEX" val="20204521"/>
  <p:tag name="KSO_WM_UNIT_ID" val="custom20204521_14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LAYERLEVEL" val="1"/>
  <p:tag name="KSO_WM_TAG_VERSION" val="1.0"/>
  <p:tag name="KSO_WM_BEAUTIFY_FLAG" val="#wm#"/>
  <p:tag name="KSO_WM_UNIT_BK_DARK_LIGHT" val="2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198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52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21_14*i*1"/>
  <p:tag name="KSO_WM_UNIT_LAYERLEVEL" val="1"/>
  <p:tag name="KSO_WM_TAG_VERSION" val="1.0"/>
  <p:tag name="KSO_WM_BEAUTIFY_FLAG" val="#wm#"/>
  <p:tag name="KSO_WM_UNIT_USESOURCEFORMAT_APPLY" val="1"/>
</p:tagLst>
</file>

<file path=ppt/tags/tag199.xml><?xml version="1.0" encoding="utf-8"?>
<p:tagLst xmlns:p="http://schemas.openxmlformats.org/presentationml/2006/main">
  <p:tag name="KSO_WM_SLIDE_BACKGROUND_TYPE" val="belt"/>
  <p:tag name="KSO_WM_TEMPLATE_CATEGORY" val="custom"/>
  <p:tag name="KSO_WM_TEMPLATE_INDEX" val="20204521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ID" val="custom20204521_14*i*2"/>
  <p:tag name="KSO_WM_UNIT_LAYERLEVEL" val="1"/>
  <p:tag name="KSO_WM_TAG_VERSION" val="1.0"/>
  <p:tag name="KSO_WM_BEAUTIFY_FLAG" val="#wm#"/>
  <p:tag name="KSO_WM_UNIT_USESOURCEFORMAT_APPLY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1"/>
  <p:tag name="KSO_WM_UNIT_BLOCK" val="0"/>
  <p:tag name="KSO_WM_TEMPLATE_CATEGORY" val="custom"/>
  <p:tag name="KSO_WM_TEMPLATE_INDEX" val="20204521"/>
  <p:tag name="KSO_WM_UNIT_ID" val="custom20204521_14*z*1"/>
  <p:tag name="KSO_WM_UNIT_LINE_FORE_SCHEMECOLOR_INDEX" val="14"/>
  <p:tag name="KSO_WM_UNIT_LINE_FILL_TYPE" val="2"/>
  <p:tag name="KSO_WM_UNIT_USESOURCEFORMAT_APPLY" val="1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3"/>
  <p:tag name="KSO_WM_UNIT_BLOCK" val="0"/>
  <p:tag name="KSO_WM_TEMPLATE_CATEGORY" val="custom"/>
  <p:tag name="KSO_WM_TEMPLATE_INDEX" val="20204521"/>
  <p:tag name="KSO_WM_UNIT_ID" val="custom20204521_14*z*3"/>
  <p:tag name="KSO_WM_UNIT_LINE_FORE_SCHEMECOLOR_INDEX" val="14"/>
  <p:tag name="KSO_WM_UNIT_LINE_FILL_TYPE" val="2"/>
  <p:tag name="KSO_WM_UNIT_USESOURCEFORMAT_APPLY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4"/>
  <p:tag name="KSO_WM_UNIT_BLOCK" val="0"/>
  <p:tag name="KSO_WM_TEMPLATE_CATEGORY" val="custom"/>
  <p:tag name="KSO_WM_TEMPLATE_INDEX" val="20204521"/>
  <p:tag name="KSO_WM_UNIT_ID" val="custom20204521_14*z*4"/>
  <p:tag name="KSO_WM_UNIT_LINE_FORE_SCHEMECOLOR_INDEX" val="14"/>
  <p:tag name="KSO_WM_UNIT_LINE_FILL_TYPE" val="2"/>
  <p:tag name="KSO_WM_UNIT_USESOURCEFORMAT_APPLY" val="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5"/>
  <p:tag name="KSO_WM_UNIT_BLOCK" val="0"/>
  <p:tag name="KSO_WM_TEMPLATE_CATEGORY" val="custom"/>
  <p:tag name="KSO_WM_TEMPLATE_INDEX" val="20204521"/>
  <p:tag name="KSO_WM_UNIT_ID" val="custom20204521_14*z*5"/>
  <p:tag name="KSO_WM_UNIT_LINE_FORE_SCHEMECOLOR_INDEX" val="14"/>
  <p:tag name="KSO_WM_UNIT_LINE_FILL_TYPE" val="2"/>
  <p:tag name="KSO_WM_UNIT_USESOURCEFORMAT_APPLY" val="1"/>
</p:tagLst>
</file>

<file path=ppt/tags/tag204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21"/>
  <p:tag name="KSO_WM_UNIT_ID" val="custom20204521_9*a*1"/>
  <p:tag name="KSO_WM_UNIT_ISNUMDGMTITLE" val="0"/>
</p:tagLst>
</file>

<file path=ppt/tags/tag205.xml><?xml version="1.0" encoding="utf-8"?>
<p:tagLst xmlns:p="http://schemas.openxmlformats.org/presentationml/2006/main">
  <p:tag name="KSO_WM_UNIT_TABLE_BEAUTIFY" val="smartTable{2770b60f-f603-4ca8-8431-2ef35c882e81}"/>
</p:tagLst>
</file>

<file path=ppt/tags/tag206.xml><?xml version="1.0" encoding="utf-8"?>
<p:tagLst xmlns:p="http://schemas.openxmlformats.org/presentationml/2006/main">
  <p:tag name="KSO_WM_TEMPLATE_SUBCATEGORY" val="0"/>
  <p:tag name="KSO_WM_SLIDE_ITEM_CNT" val="5"/>
  <p:tag name="KSO_WM_SLIDE_INDEX" val="14"/>
  <p:tag name="KSO_WM_TAG_VERSION" val="1.0"/>
  <p:tag name="KSO_WM_BEAUTIFY_FLAG" val="#wm#"/>
  <p:tag name="KSO_WM_SLIDE_TYPE" val="text"/>
  <p:tag name="KSO_WM_SLIDE_SUBTYPE" val="diag"/>
  <p:tag name="KSO_WM_SLIDE_SIZE" val="812.45*243.8"/>
  <p:tag name="KSO_WM_SLIDE_POSITION" val="74.3*187.9"/>
  <p:tag name="KSO_WM_DIAGRAM_GROUP_CODE" val="l1-2"/>
  <p:tag name="KSO_WM_SLIDE_DIAGTYPE" val="l"/>
  <p:tag name="KSO_WM_SLIDE_LAYOUT" val="i_z_l"/>
  <p:tag name="KSO_WM_SLIDE_LAYOUT_CNT" val="1_4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521"/>
  <p:tag name="KSO_WM_SLIDE_ID" val="custom20204521_14"/>
  <p:tag name="KSO_WM_SPECIAL_SOURCE" val="bdnull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1"/>
  <p:tag name="KSO_WM_UNIT_BLOCK" val="0"/>
  <p:tag name="KSO_WM_TEMPLATE_CATEGORY" val="custom"/>
  <p:tag name="KSO_WM_TEMPLATE_INDEX" val="20204521"/>
  <p:tag name="KSO_WM_UNIT_ID" val="custom20204521_14*z*1"/>
  <p:tag name="KSO_WM_UNIT_LINE_FORE_SCHEMECOLOR_INDEX" val="14"/>
  <p:tag name="KSO_WM_UNIT_LINE_FILL_TYPE" val="2"/>
  <p:tag name="KSO_WM_UNIT_USESOURCEFORMAT_APPLY" val="1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3"/>
  <p:tag name="KSO_WM_UNIT_BLOCK" val="0"/>
  <p:tag name="KSO_WM_TEMPLATE_CATEGORY" val="custom"/>
  <p:tag name="KSO_WM_TEMPLATE_INDEX" val="20204521"/>
  <p:tag name="KSO_WM_UNIT_ID" val="custom20204521_14*z*3"/>
  <p:tag name="KSO_WM_UNIT_LINE_FORE_SCHEMECOLOR_INDEX" val="14"/>
  <p:tag name="KSO_WM_UNIT_LINE_FILL_TYPE" val="2"/>
  <p:tag name="KSO_WM_UNIT_USESOURCEFORMAT_APPLY" val="1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4"/>
  <p:tag name="KSO_WM_UNIT_BLOCK" val="0"/>
  <p:tag name="KSO_WM_TEMPLATE_CATEGORY" val="custom"/>
  <p:tag name="KSO_WM_TEMPLATE_INDEX" val="20204521"/>
  <p:tag name="KSO_WM_UNIT_ID" val="custom20204521_14*z*4"/>
  <p:tag name="KSO_WM_UNIT_LINE_FORE_SCHEMECOLOR_INDEX" val="14"/>
  <p:tag name="KSO_WM_UNIT_LINE_FILL_TYPE" val="2"/>
  <p:tag name="KSO_WM_UNIT_USESOURCEFORMAT_APPLY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5"/>
  <p:tag name="KSO_WM_UNIT_BLOCK" val="0"/>
  <p:tag name="KSO_WM_TEMPLATE_CATEGORY" val="custom"/>
  <p:tag name="KSO_WM_TEMPLATE_INDEX" val="20204521"/>
  <p:tag name="KSO_WM_UNIT_ID" val="custom20204521_14*z*5"/>
  <p:tag name="KSO_WM_UNIT_LINE_FORE_SCHEMECOLOR_INDEX" val="14"/>
  <p:tag name="KSO_WM_UNIT_LINE_FILL_TYPE" val="2"/>
  <p:tag name="KSO_WM_UNIT_USESOURCEFORMAT_APPLY" val="1"/>
</p:tagLst>
</file>

<file path=ppt/tags/tag211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21"/>
  <p:tag name="KSO_WM_UNIT_ID" val="custom20204521_9*a*1"/>
  <p:tag name="KSO_WM_UNIT_ISNUMDGMTITLE" val="0"/>
</p:tagLst>
</file>

<file path=ppt/tags/tag212.xml><?xml version="1.0" encoding="utf-8"?>
<p:tagLst xmlns:p="http://schemas.openxmlformats.org/presentationml/2006/main">
  <p:tag name="KSO_WM_TEMPLATE_SUBCATEGORY" val="0"/>
  <p:tag name="KSO_WM_SLIDE_ITEM_CNT" val="5"/>
  <p:tag name="KSO_WM_SLIDE_INDEX" val="14"/>
  <p:tag name="KSO_WM_TAG_VERSION" val="1.0"/>
  <p:tag name="KSO_WM_BEAUTIFY_FLAG" val="#wm#"/>
  <p:tag name="KSO_WM_SLIDE_TYPE" val="text"/>
  <p:tag name="KSO_WM_SLIDE_SUBTYPE" val="diag"/>
  <p:tag name="KSO_WM_SLIDE_SIZE" val="812.45*243.8"/>
  <p:tag name="KSO_WM_SLIDE_POSITION" val="74.3*187.9"/>
  <p:tag name="KSO_WM_DIAGRAM_GROUP_CODE" val="l1-2"/>
  <p:tag name="KSO_WM_SLIDE_DIAGTYPE" val="l"/>
  <p:tag name="KSO_WM_SLIDE_LAYOUT" val="i_z_l"/>
  <p:tag name="KSO_WM_SLIDE_LAYOUT_CNT" val="1_4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521"/>
  <p:tag name="KSO_WM_SLIDE_ID" val="custom20204521_14"/>
  <p:tag name="KSO_WM_SPECIAL_SOURCE" val="bdnull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1"/>
  <p:tag name="KSO_WM_UNIT_BLOCK" val="0"/>
  <p:tag name="KSO_WM_TEMPLATE_CATEGORY" val="custom"/>
  <p:tag name="KSO_WM_TEMPLATE_INDEX" val="20204521"/>
  <p:tag name="KSO_WM_UNIT_ID" val="custom20204521_14*z*1"/>
  <p:tag name="KSO_WM_UNIT_LINE_FORE_SCHEMECOLOR_INDEX" val="14"/>
  <p:tag name="KSO_WM_UNIT_LINE_FILL_TYPE" val="2"/>
  <p:tag name="KSO_WM_UNIT_USESOURCEFORMAT_APPLY" val="1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3"/>
  <p:tag name="KSO_WM_UNIT_BLOCK" val="0"/>
  <p:tag name="KSO_WM_TEMPLATE_CATEGORY" val="custom"/>
  <p:tag name="KSO_WM_TEMPLATE_INDEX" val="20204521"/>
  <p:tag name="KSO_WM_UNIT_ID" val="custom20204521_14*z*3"/>
  <p:tag name="KSO_WM_UNIT_LINE_FORE_SCHEMECOLOR_INDEX" val="14"/>
  <p:tag name="KSO_WM_UNIT_LINE_FILL_TYPE" val="2"/>
  <p:tag name="KSO_WM_UNIT_USESOURCEFORMAT_APPLY" val="1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4"/>
  <p:tag name="KSO_WM_UNIT_BLOCK" val="0"/>
  <p:tag name="KSO_WM_TEMPLATE_CATEGORY" val="custom"/>
  <p:tag name="KSO_WM_TEMPLATE_INDEX" val="20204521"/>
  <p:tag name="KSO_WM_UNIT_ID" val="custom20204521_14*z*4"/>
  <p:tag name="KSO_WM_UNIT_LINE_FORE_SCHEMECOLOR_INDEX" val="14"/>
  <p:tag name="KSO_WM_UNIT_LINE_FILL_TYPE" val="2"/>
  <p:tag name="KSO_WM_UNIT_USESOURCEFORMAT_APPLY" val="1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5"/>
  <p:tag name="KSO_WM_UNIT_BLOCK" val="0"/>
  <p:tag name="KSO_WM_TEMPLATE_CATEGORY" val="custom"/>
  <p:tag name="KSO_WM_TEMPLATE_INDEX" val="20204521"/>
  <p:tag name="KSO_WM_UNIT_ID" val="custom20204521_14*z*5"/>
  <p:tag name="KSO_WM_UNIT_LINE_FORE_SCHEMECOLOR_INDEX" val="14"/>
  <p:tag name="KSO_WM_UNIT_LINE_FILL_TYPE" val="2"/>
  <p:tag name="KSO_WM_UNIT_USESOURCEFORMAT_APPLY" val="1"/>
</p:tagLst>
</file>

<file path=ppt/tags/tag21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21"/>
  <p:tag name="KSO_WM_UNIT_ID" val="custom20204521_9*a*1"/>
  <p:tag name="KSO_WM_UNIT_ISNUMDGMTITLE" val="0"/>
</p:tagLst>
</file>

<file path=ppt/tags/tag218.xml><?xml version="1.0" encoding="utf-8"?>
<p:tagLst xmlns:p="http://schemas.openxmlformats.org/presentationml/2006/main">
  <p:tag name="KSO_WM_TEMPLATE_SUBCATEGORY" val="0"/>
  <p:tag name="KSO_WM_SLIDE_ITEM_CNT" val="5"/>
  <p:tag name="KSO_WM_SLIDE_INDEX" val="14"/>
  <p:tag name="KSO_WM_TAG_VERSION" val="1.0"/>
  <p:tag name="KSO_WM_BEAUTIFY_FLAG" val="#wm#"/>
  <p:tag name="KSO_WM_SLIDE_TYPE" val="text"/>
  <p:tag name="KSO_WM_SLIDE_SUBTYPE" val="diag"/>
  <p:tag name="KSO_WM_SLIDE_SIZE" val="812.45*243.8"/>
  <p:tag name="KSO_WM_SLIDE_POSITION" val="74.3*187.9"/>
  <p:tag name="KSO_WM_DIAGRAM_GROUP_CODE" val="l1-2"/>
  <p:tag name="KSO_WM_SLIDE_DIAGTYPE" val="l"/>
  <p:tag name="KSO_WM_SLIDE_LAYOUT" val="i_z_l"/>
  <p:tag name="KSO_WM_SLIDE_LAYOUT_CNT" val="1_4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521"/>
  <p:tag name="KSO_WM_SLIDE_ID" val="custom20204521_14"/>
  <p:tag name="KSO_WM_SPECIAL_SOURCE" val="bdnull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1"/>
  <p:tag name="KSO_WM_UNIT_BLOCK" val="0"/>
  <p:tag name="KSO_WM_TEMPLATE_CATEGORY" val="custom"/>
  <p:tag name="KSO_WM_TEMPLATE_INDEX" val="20204521"/>
  <p:tag name="KSO_WM_UNIT_ID" val="custom20204521_14*z*1"/>
  <p:tag name="KSO_WM_UNIT_LINE_FORE_SCHEMECOLOR_INDEX" val="14"/>
  <p:tag name="KSO_WM_UNIT_LINE_FILL_TYPE" val="2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3"/>
  <p:tag name="KSO_WM_UNIT_BLOCK" val="0"/>
  <p:tag name="KSO_WM_TEMPLATE_CATEGORY" val="custom"/>
  <p:tag name="KSO_WM_TEMPLATE_INDEX" val="20204521"/>
  <p:tag name="KSO_WM_UNIT_ID" val="custom20204521_14*z*3"/>
  <p:tag name="KSO_WM_UNIT_LINE_FORE_SCHEMECOLOR_INDEX" val="14"/>
  <p:tag name="KSO_WM_UNIT_LINE_FILL_TYPE" val="2"/>
  <p:tag name="KSO_WM_UNIT_USESOURCEFORMAT_APPLY" val="1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4"/>
  <p:tag name="KSO_WM_UNIT_BLOCK" val="0"/>
  <p:tag name="KSO_WM_TEMPLATE_CATEGORY" val="custom"/>
  <p:tag name="KSO_WM_TEMPLATE_INDEX" val="20204521"/>
  <p:tag name="KSO_WM_UNIT_ID" val="custom20204521_14*z*4"/>
  <p:tag name="KSO_WM_UNIT_LINE_FORE_SCHEMECOLOR_INDEX" val="14"/>
  <p:tag name="KSO_WM_UNIT_LINE_FILL_TYPE" val="2"/>
  <p:tag name="KSO_WM_UNIT_USESOURCEFORMAT_APPLY" val="1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DIAGRAM_GROUP_CODE" val="l1-2"/>
  <p:tag name="KSO_WM_UNIT_TYPE" val="z"/>
  <p:tag name="KSO_WM_UNIT_INDEX" val="5"/>
  <p:tag name="KSO_WM_UNIT_BLOCK" val="0"/>
  <p:tag name="KSO_WM_TEMPLATE_CATEGORY" val="custom"/>
  <p:tag name="KSO_WM_TEMPLATE_INDEX" val="20204521"/>
  <p:tag name="KSO_WM_UNIT_ID" val="custom20204521_14*z*5"/>
  <p:tag name="KSO_WM_UNIT_LINE_FORE_SCHEMECOLOR_INDEX" val="14"/>
  <p:tag name="KSO_WM_UNIT_LINE_FILL_TYPE" val="2"/>
  <p:tag name="KSO_WM_UNIT_USESOURCEFORMAT_APPLY" val="1"/>
</p:tagLst>
</file>

<file path=ppt/tags/tag223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21"/>
  <p:tag name="KSO_WM_UNIT_ID" val="custom20204521_9*a*1"/>
  <p:tag name="KSO_WM_UNIT_ISNUMDGMTITLE" val="0"/>
</p:tagLst>
</file>

<file path=ppt/tags/tag224.xml><?xml version="1.0" encoding="utf-8"?>
<p:tagLst xmlns:p="http://schemas.openxmlformats.org/presentationml/2006/main">
  <p:tag name="KSO_WM_TEMPLATE_SUBCATEGORY" val="0"/>
  <p:tag name="KSO_WM_SLIDE_ITEM_CNT" val="5"/>
  <p:tag name="KSO_WM_SLIDE_INDEX" val="14"/>
  <p:tag name="KSO_WM_TAG_VERSION" val="1.0"/>
  <p:tag name="KSO_WM_BEAUTIFY_FLAG" val="#wm#"/>
  <p:tag name="KSO_WM_SLIDE_TYPE" val="text"/>
  <p:tag name="KSO_WM_SLIDE_SUBTYPE" val="diag"/>
  <p:tag name="KSO_WM_SLIDE_SIZE" val="812.45*243.8"/>
  <p:tag name="KSO_WM_SLIDE_POSITION" val="74.3*187.9"/>
  <p:tag name="KSO_WM_DIAGRAM_GROUP_CODE" val="l1-2"/>
  <p:tag name="KSO_WM_SLIDE_DIAGTYPE" val="l"/>
  <p:tag name="KSO_WM_SLIDE_LAYOUT" val="i_z_l"/>
  <p:tag name="KSO_WM_SLIDE_LAYOUT_CNT" val="1_4_1"/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belt&quot;,&quot;left&quot;:0.0,&quot;top&quot;:0.0,&quot;right&quot;:0.0,&quot;bottom&quot;:0.0,&quot;leftAbs&quot;:false,&quot;topAbs&quot;:false,&quot;rightAbs&quot;:false,&quot;bottomAbs&quot;:false}]}"/>
  <p:tag name="KSO_WM_SLIDE_BACKGROUND" val="[&quot;general&quot;,&quot;belt&quot;]"/>
  <p:tag name="KSO_WM_SLIDE_RATIO" val="1.777778"/>
  <p:tag name="KSO_WM_TEMPLATE_MASTER_TYPE" val="1"/>
  <p:tag name="KSO_WM_TEMPLATE_COLOR_TYPE" val="1"/>
  <p:tag name="KSO_WM_TEMPLATE_CATEGORY" val="custom"/>
  <p:tag name="KSO_WM_TEMPLATE_INDEX" val="20204521"/>
  <p:tag name="KSO_WM_SLIDE_ID" val="custom20204521_14"/>
  <p:tag name="KSO_WM_SPECIAL_SOURCE" val="bdnull"/>
</p:tagLst>
</file>

<file path=ppt/tags/tag225.xml><?xml version="1.0" encoding="utf-8"?>
<p:tagLst xmlns:p="http://schemas.openxmlformats.org/presentationml/2006/main">
  <p:tag name="KSO_WM_UNIT_COLOR_SCHEME_SHAPE_ID" val="1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3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26.xml><?xml version="1.0" encoding="utf-8"?>
<p:tagLst xmlns:p="http://schemas.openxmlformats.org/presentationml/2006/main">
  <p:tag name="KSO_WM_UNIT_ISCONTENTSTITLE" val="0"/>
  <p:tag name="KSO_WM_UNIT_COLOR_SCHEME_SHAPE_ID" val="12"/>
  <p:tag name="KSO_WM_UNIT_COLOR_SCHEME_PARENT_PAGE" val="0_3"/>
  <p:tag name="KSO_WM_UNIT_PRESET_TEXT" val="单击此处添加标题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f*1_3_1"/>
  <p:tag name="KSO_WM_UNIT_TEXT_FILL_FORE_SCHEMECOLOR_INDEX" val="13"/>
  <p:tag name="KSO_WM_UNIT_TEXT_FILL_TYPE" val="1"/>
  <p:tag name="KSO_WM_UNIT_USESOURCEFORMAT_APPLY" val="1"/>
</p:tagLst>
</file>

<file path=ppt/tags/tag227.xml><?xml version="1.0" encoding="utf-8"?>
<p:tagLst xmlns:p="http://schemas.openxmlformats.org/presentationml/2006/main">
  <p:tag name="KSO_WM_UNIT_COLOR_SCHEME_SHAPE_ID" val="13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2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28.xml><?xml version="1.0" encoding="utf-8"?>
<p:tagLst xmlns:p="http://schemas.openxmlformats.org/presentationml/2006/main">
  <p:tag name="KSO_WM_UNIT_ISCONTENTSTITLE" val="0"/>
  <p:tag name="KSO_WM_UNIT_COLOR_SCHEME_SHAPE_ID" val="14"/>
  <p:tag name="KSO_WM_UNIT_COLOR_SCHEME_PARENT_PAGE" val="0_3"/>
  <p:tag name="KSO_WM_UNIT_PRESET_TEXT" val="单击此处添加标题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f*1_2_1"/>
  <p:tag name="KSO_WM_UNIT_TEXT_FILL_FORE_SCHEMECOLOR_INDEX" val="13"/>
  <p:tag name="KSO_WM_UNIT_TEXT_FILL_TYPE" val="1"/>
  <p:tag name="KSO_WM_UNIT_USESOURCEFORMAT_APPLY" val="1"/>
</p:tagLst>
</file>

<file path=ppt/tags/tag229.xml><?xml version="1.0" encoding="utf-8"?>
<p:tagLst xmlns:p="http://schemas.openxmlformats.org/presentationml/2006/main">
  <p:tag name="KSO_WM_UNIT_COLOR_SCHEME_SHAPE_ID" val="15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ISCONTENTSTITLE" val="0"/>
  <p:tag name="KSO_WM_UNIT_COLOR_SCHEME_SHAPE_ID" val="16"/>
  <p:tag name="KSO_WM_UNIT_COLOR_SCHEME_PARENT_PAGE" val="0_3"/>
  <p:tag name="KSO_WM_UNIT_PRESET_TEXT" val="单击此处添加标题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f*1_1_1"/>
  <p:tag name="KSO_WM_UNIT_TEXT_FILL_FORE_SCHEMECOLOR_INDEX" val="13"/>
  <p:tag name="KSO_WM_UNIT_TEXT_FILL_TYPE" val="1"/>
  <p:tag name="KSO_WM_UNIT_USESOURCEFORMAT_APPLY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3_1"/>
  <p:tag name="KSO_WM_UNIT_TEXT_FILL_FORE_SCHEMECOLOR_INDEX" val="14"/>
  <p:tag name="KSO_WM_UNIT_TEXT_FILL_TYPE" val="1"/>
  <p:tag name="KSO_WM_UNIT_USESOURCEFORMAT_APPLY" val="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2_1"/>
  <p:tag name="KSO_WM_UNIT_TEXT_FILL_FORE_SCHEMECOLOR_INDEX" val="14"/>
  <p:tag name="KSO_WM_UNIT_TEXT_FILL_TYPE" val="1"/>
  <p:tag name="KSO_WM_UNIT_USESOURCEFORMAT_APPLY" val="1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1_1"/>
  <p:tag name="KSO_WM_UNIT_TEXT_FILL_FORE_SCHEMECOLOR_INDEX" val="14"/>
  <p:tag name="KSO_WM_UNIT_TEXT_FILL_TYPE" val="1"/>
  <p:tag name="KSO_WM_UNIT_USESOURCEFORMAT_APPLY" val="1"/>
</p:tagLst>
</file>

<file path=ppt/tags/tag234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6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35.xml><?xml version="1.0" encoding="utf-8"?>
<p:tagLst xmlns:p="http://schemas.openxmlformats.org/presentationml/2006/main">
  <p:tag name="KSO_WM_UNIT_COLOR_SCHEME_SHAPE_ID" val="13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2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3_1"/>
  <p:tag name="KSO_WM_UNIT_TEXT_FILL_FORE_SCHEMECOLOR_INDEX" val="14"/>
  <p:tag name="KSO_WM_UNIT_TEXT_FILL_TYPE" val="1"/>
  <p:tag name="KSO_WM_UNIT_USESOURCEFORMAT_APPLY" val="1"/>
</p:tagLst>
</file>

<file path=ppt/tags/tag237.xml><?xml version="1.0" encoding="utf-8"?>
<p:tagLst xmlns:p="http://schemas.openxmlformats.org/presentationml/2006/main">
  <p:tag name="KSO_WM_UNIT_ISCONTENTSTITLE" val="0"/>
  <p:tag name="KSO_WM_UNIT_COLOR_SCHEME_SHAPE_ID" val="14"/>
  <p:tag name="KSO_WM_UNIT_COLOR_SCHEME_PARENT_PAGE" val="0_3"/>
  <p:tag name="KSO_WM_UNIT_PRESET_TEXT" val="单击此处添加标题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f*1_2_1"/>
  <p:tag name="KSO_WM_UNIT_TEXT_FILL_FORE_SCHEMECOLOR_INDEX" val="13"/>
  <p:tag name="KSO_WM_UNIT_TEXT_FILL_TYPE" val="1"/>
  <p:tag name="KSO_WM_UNIT_USESOURCEFORMAT_APPLY" val="1"/>
</p:tagLst>
</file>

<file path=ppt/tags/tag238.xml><?xml version="1.0" encoding="utf-8"?>
<p:tagLst xmlns:p="http://schemas.openxmlformats.org/presentationml/2006/main">
  <p:tag name="KSO_WM_UNIT_COLOR_SCHEME_SHAPE_ID" val="1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3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3_1"/>
  <p:tag name="KSO_WM_UNIT_TEXT_FILL_FORE_SCHEMECOLOR_INDEX" val="14"/>
  <p:tag name="KSO_WM_UNIT_TEXT_FILL_TYPE" val="1"/>
  <p:tag name="KSO_WM_UNIT_USESOURCEFORMAT_APPLY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ISCONTENTSTITLE" val="0"/>
  <p:tag name="KSO_WM_UNIT_COLOR_SCHEME_SHAPE_ID" val="14"/>
  <p:tag name="KSO_WM_UNIT_COLOR_SCHEME_PARENT_PAGE" val="0_3"/>
  <p:tag name="KSO_WM_UNIT_PRESET_TEXT" val="单击此处添加标题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f*1_2_1"/>
  <p:tag name="KSO_WM_UNIT_TEXT_FILL_FORE_SCHEMECOLOR_INDEX" val="13"/>
  <p:tag name="KSO_WM_UNIT_TEXT_FILL_TYPE" val="1"/>
  <p:tag name="KSO_WM_UNIT_USESOURCEFORMAT_APPLY" val="1"/>
</p:tagLst>
</file>

<file path=ppt/tags/tag241.xml><?xml version="1.0" encoding="utf-8"?>
<p:tagLst xmlns:p="http://schemas.openxmlformats.org/presentationml/2006/main">
  <p:tag name="KSO_WM_UNIT_COLOR_SCHEME_SHAPE_ID" val="13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2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3_1"/>
  <p:tag name="KSO_WM_UNIT_TEXT_FILL_FORE_SCHEMECOLOR_INDEX" val="14"/>
  <p:tag name="KSO_WM_UNIT_TEXT_FILL_TYPE" val="1"/>
  <p:tag name="KSO_WM_UNIT_USESOURCEFORMAT_APPLY" val="1"/>
</p:tagLst>
</file>

<file path=ppt/tags/tag243.xml><?xml version="1.0" encoding="utf-8"?>
<p:tagLst xmlns:p="http://schemas.openxmlformats.org/presentationml/2006/main">
  <p:tag name="KSO_WM_UNIT_ISCONTENTSTITLE" val="0"/>
  <p:tag name="KSO_WM_UNIT_COLOR_SCHEME_SHAPE_ID" val="14"/>
  <p:tag name="KSO_WM_UNIT_COLOR_SCHEME_PARENT_PAGE" val="0_3"/>
  <p:tag name="KSO_WM_UNIT_PRESET_TEXT" val="单击此处添加标题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f*1_2_1"/>
  <p:tag name="KSO_WM_UNIT_TEXT_FILL_FORE_SCHEMECOLOR_INDEX" val="13"/>
  <p:tag name="KSO_WM_UNIT_TEXT_FILL_TYPE" val="1"/>
  <p:tag name="KSO_WM_UNIT_USESOURCEFORMAT_APPLY" val="1"/>
</p:tagLst>
</file>

<file path=ppt/tags/tag244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521"/>
  <p:tag name="KSO_WM_SLIDE_ID" val="custom20204521_6"/>
  <p:tag name="KSO_WM_SPECIAL_SOURCE" val="bdnull"/>
</p:tagLst>
</file>

<file path=ppt/tags/tag24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4"/>
  <p:tag name="KSO_WM_UNIT_TYPE" val="e"/>
  <p:tag name="KSO_WM_UNIT_INDEX" val="1"/>
  <p:tag name="KSO_WM_UNIT_PRESET_TEXT" val="第一章"/>
  <p:tag name="KSO_WM_TEMPLATE_CATEGORY" val="custom"/>
  <p:tag name="KSO_WM_TEMPLATE_INDEX" val="20204521"/>
  <p:tag name="KSO_WM_UNIT_ID" val="custom20204521_7*e*1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1"/>
  <p:tag name="KSO_WM_UNIT_TYPE" val="i"/>
  <p:tag name="KSO_WM_UNIT_INDEX" val="1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2"/>
  <p:tag name="KSO_WM_UNIT_TYPE" val="i"/>
  <p:tag name="KSO_WM_UNIT_INDEX" val="2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521"/>
  <p:tag name="KSO_WM_UNIT_ID" val="custom20204521_7*a*1"/>
  <p:tag name="KSO_WM_UNIT_ISNUMDGMTITLE" val="0"/>
</p:tagLst>
</file>

<file path=ppt/tags/tag249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21"/>
  <p:tag name="KSO_WM_SLIDE_ID" val="custom20204521_7"/>
  <p:tag name="KSO_WM_SPECIAL_SOURCE" val="bdnull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custom20204536_11*i*1"/>
  <p:tag name="KSO_WM_TEMPLATE_CATEGORY" val="custom"/>
  <p:tag name="KSO_WM_TEMPLATE_INDEX" val="20204536"/>
  <p:tag name="KSO_WM_UNIT_BK_DARK_LIGHT" val="2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536_11*i*1"/>
  <p:tag name="KSO_WM_TEMPLATE_CATEGORY" val="custom"/>
  <p:tag name="KSO_WM_TEMPLATE_INDEX" val="20204536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SLIDE_BACKGROUND_TYPE" val="navigation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536_11*i*2"/>
  <p:tag name="KSO_WM_TEMPLATE_CATEGORY" val="custom"/>
  <p:tag name="KSO_WM_TEMPLATE_INDEX" val="20204536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DEFAULT_FONT" val="28;32;4"/>
  <p:tag name="KSO_WM_UNIT_BLOCK" val="0"/>
  <p:tag name="KSO_WM_UNIT_ISCONTENTS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536_9*a*1"/>
  <p:tag name="KSO_WM_TEMPLATE_CATEGORY" val="custom"/>
  <p:tag name="KSO_WM_TEMPLATE_INDEX" val="20204536"/>
  <p:tag name="KSO_WM_UNIT_LAYERLEVEL" val="1"/>
  <p:tag name="KSO_WM_TAG_VERSION" val="1.0"/>
  <p:tag name="KSO_WM_BEAUTIFY_FLAG" val="#wm#"/>
  <p:tag name="KSO_WM_UNIT_PRESET_TEXT" val="单击此处添加大标题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54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BACKGROUND" val="[&quot;navigation&quot;]"/>
  <p:tag name="KSO_WM_SLIDE_RATIO" val="1.777778"/>
  <p:tag name="KSO_WM_SLIDE_ID" val="custom20204536_11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1"/>
  <p:tag name="KSO_WM_SLIDE_SIZE" val="960*539"/>
  <p:tag name="KSO_WM_SLIDE_POSITION" val="0*0"/>
  <p:tag name="KSO_WM_TAG_VERSION" val="1.0"/>
  <p:tag name="KSO_WM_BEAUTIFY_FLAG" val="#wm#"/>
  <p:tag name="KSO_WM_TEMPLATE_CATEGORY" val="custom"/>
  <p:tag name="KSO_WM_TEMPLATE_INDEX" val="20204536"/>
  <p:tag name="KSO_WM_SLIDE_LAYOUT" val="a_d_i"/>
  <p:tag name="KSO_WM_SLIDE_LAYOUT_CNT" val="1_4_1"/>
  <p:tag name="KSO_WM_SPECIAL_SOURCE" val="bdnull"/>
</p:tagLst>
</file>

<file path=ppt/tags/tag255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21"/>
  <p:tag name="KSO_WM_UNIT_ID" val="custom20204521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256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3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57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3"/>
  <p:tag name="KSO_WM_SLIDE_INDEX" val="3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521"/>
  <p:tag name="KSO_WM_SLIDE_ID" val="custom20204521_3"/>
  <p:tag name="KSO_WM_SPECIAL_SOURCE" val="bdnull"/>
</p:tagLst>
</file>

<file path=ppt/tags/tag258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21"/>
  <p:tag name="KSO_WM_UNIT_ID" val="custom20204521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259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3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3"/>
  <p:tag name="KSO_WM_SLIDE_INDEX" val="3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521"/>
  <p:tag name="KSO_WM_SLIDE_ID" val="custom20204521_3"/>
  <p:tag name="KSO_WM_SPECIAL_SOURCE" val="bdnull"/>
</p:tagLst>
</file>

<file path=ppt/tags/tag261.xml><?xml version="1.0" encoding="utf-8"?>
<p:tagLst xmlns:p="http://schemas.openxmlformats.org/presentationml/2006/main">
  <p:tag name="KSO_WM_BEAUTIFY_FLAG" val="#wm#"/>
  <p:tag name="KSO_WM_TEMPLATE_CATEGORY" val="custom"/>
  <p:tag name="KSO_WM_TEMPLATE_INDEX" val="20204521"/>
  <p:tag name="KSO_WM_SPECIAL_SOURCE" val="bdnull"/>
</p:tagLst>
</file>

<file path=ppt/tags/tag26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4"/>
  <p:tag name="KSO_WM_UNIT_TYPE" val="e"/>
  <p:tag name="KSO_WM_UNIT_INDEX" val="1"/>
  <p:tag name="KSO_WM_UNIT_PRESET_TEXT" val="第一章"/>
  <p:tag name="KSO_WM_TEMPLATE_CATEGORY" val="custom"/>
  <p:tag name="KSO_WM_TEMPLATE_INDEX" val="20204521"/>
  <p:tag name="KSO_WM_UNIT_ID" val="custom20204521_7*e*1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1"/>
  <p:tag name="KSO_WM_UNIT_TYPE" val="i"/>
  <p:tag name="KSO_WM_UNIT_INDEX" val="1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2"/>
  <p:tag name="KSO_WM_UNIT_TYPE" val="i"/>
  <p:tag name="KSO_WM_UNIT_INDEX" val="2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521"/>
  <p:tag name="KSO_WM_UNIT_ID" val="custom20204521_7*a*1"/>
  <p:tag name="KSO_WM_UNIT_ISNUMDGMTITLE" val="0"/>
</p:tagLst>
</file>

<file path=ppt/tags/tag266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21"/>
  <p:tag name="KSO_WM_SLIDE_ID" val="custom20204521_7"/>
  <p:tag name="KSO_WM_SPECIAL_SOURCE" val="bdnull"/>
</p:tagLst>
</file>

<file path=ppt/tags/tag267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3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68.xml><?xml version="1.0" encoding="utf-8"?>
<p:tagLst xmlns:p="http://schemas.openxmlformats.org/presentationml/2006/main">
  <p:tag name="KSO_WM_BEAUTIFY_FLAG" val="#wm#"/>
  <p:tag name="KSO_WM_TEMPLATE_CATEGORY" val="custom"/>
  <p:tag name="KSO_WM_TEMPLATE_INDEX" val="20204521"/>
  <p:tag name="KSO_WM_SPECIAL_SOURCE" val="bdnull"/>
</p:tagLst>
</file>

<file path=ppt/tags/tag26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4"/>
  <p:tag name="KSO_WM_UNIT_TYPE" val="e"/>
  <p:tag name="KSO_WM_UNIT_INDEX" val="1"/>
  <p:tag name="KSO_WM_UNIT_PRESET_TEXT" val="第一章"/>
  <p:tag name="KSO_WM_TEMPLATE_CATEGORY" val="custom"/>
  <p:tag name="KSO_WM_TEMPLATE_INDEX" val="20204521"/>
  <p:tag name="KSO_WM_UNIT_ID" val="custom20204521_7*e*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1"/>
  <p:tag name="KSO_WM_UNIT_TYPE" val="i"/>
  <p:tag name="KSO_WM_UNIT_INDEX" val="1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2"/>
  <p:tag name="KSO_WM_UNIT_TYPE" val="i"/>
  <p:tag name="KSO_WM_UNIT_INDEX" val="2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521"/>
  <p:tag name="KSO_WM_UNIT_ID" val="custom20204521_7*a*1"/>
  <p:tag name="KSO_WM_UNIT_ISNUMDGMTITLE" val="0"/>
</p:tagLst>
</file>

<file path=ppt/tags/tag273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21"/>
  <p:tag name="KSO_WM_SLIDE_ID" val="custom20204521_7"/>
  <p:tag name="KSO_WM_SPECIAL_SOURCE" val="bdnull"/>
</p:tagLst>
</file>

<file path=ppt/tags/tag274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21"/>
  <p:tag name="KSO_WM_UNIT_ID" val="custom20204521_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275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3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76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3"/>
  <p:tag name="KSO_WM_SLIDE_INDEX" val="3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521"/>
  <p:tag name="KSO_WM_SLIDE_ID" val="custom20204521_3"/>
  <p:tag name="KSO_WM_SPECIAL_SOURCE" val="bdnull"/>
</p:tagLst>
</file>

<file path=ppt/tags/tag277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3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78.xml><?xml version="1.0" encoding="utf-8"?>
<p:tagLst xmlns:p="http://schemas.openxmlformats.org/presentationml/2006/main">
  <p:tag name="KSO_WM_SLIDE_ID" val="custom20204978_16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6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4978"/>
  <p:tag name="KSO_WM_SLIDE_LAYOUT" val="a_f"/>
  <p:tag name="KSO_WM_SLIDE_LAYOUT_CNT" val="1_1"/>
  <p:tag name="KSO_WM_SPECIAL_SOURCE" val="bdnull"/>
</p:tagLst>
</file>

<file path=ppt/tags/tag279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4"/>
  <p:tag name="KSO_WM_UNIT_TYPE" val="e"/>
  <p:tag name="KSO_WM_UNIT_INDEX" val="1"/>
  <p:tag name="KSO_WM_UNIT_PRESET_TEXT" val="第一章"/>
  <p:tag name="KSO_WM_TEMPLATE_CATEGORY" val="custom"/>
  <p:tag name="KSO_WM_TEMPLATE_INDEX" val="20204521"/>
  <p:tag name="KSO_WM_UNIT_ID" val="custom20204521_7*e*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1"/>
  <p:tag name="KSO_WM_UNIT_TYPE" val="i"/>
  <p:tag name="KSO_WM_UNIT_INDEX" val="1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2"/>
  <p:tag name="KSO_WM_UNIT_TYPE" val="i"/>
  <p:tag name="KSO_WM_UNIT_INDEX" val="2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521"/>
  <p:tag name="KSO_WM_UNIT_ID" val="custom20204521_7*a*1"/>
  <p:tag name="KSO_WM_UNIT_ISNUMDGMTITLE" val="0"/>
</p:tagLst>
</file>

<file path=ppt/tags/tag283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21"/>
  <p:tag name="KSO_WM_SLIDE_ID" val="custom20204521_7"/>
  <p:tag name="KSO_WM_SPECIAL_SOURCE" val="bdnull"/>
</p:tagLst>
</file>

<file path=ppt/tags/tag284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3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285.xml><?xml version="1.0" encoding="utf-8"?>
<p:tagLst xmlns:p="http://schemas.openxmlformats.org/presentationml/2006/main">
  <p:tag name="KSO_WM_SLIDE_BACKGROUND_TYPE" val="topBottom"/>
  <p:tag name="KSO_WM_TEMPLATE_CATEGORY" val="custom"/>
  <p:tag name="KSO_WM_TEMPLATE_INDEX" val="2020452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21_16*i*1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TEMPLATE_SUBCATEGORY" val="0"/>
  <p:tag name="KSO_WM_SLIDE_ITEM_CNT" val="0"/>
  <p:tag name="KSO_WM_SLIDE_INDEX" val="18"/>
  <p:tag name="KSO_WM_TAG_VERSION" val="1.0"/>
  <p:tag name="KSO_WM_BEAUTIFY_FLAG" val="#wm#"/>
  <p:tag name="KSO_WM_SLIDE_LAYOUT" val="a_d_f"/>
  <p:tag name="KSO_WM_SLIDE_LAYOUT_CNT" val="1_1_1"/>
  <p:tag name="KSO_WM_SLIDE_TYPE" val="text"/>
  <p:tag name="KSO_WM_SLIDE_SUBTYPE" val="picTxt"/>
  <p:tag name="KSO_WM_SLIDE_SIZE" val="960*540"/>
  <p:tag name="KSO_WM_SLIDE_POSITION" val="0*0"/>
  <p:tag name="KSO_WM_TEMPLATE_MASTER_TYPE" val="1"/>
  <p:tag name="KSO_WM_TEMPLATE_COLOR_TYPE" val="1"/>
  <p:tag name="KSO_WM_TEMPLATE_CATEGORY" val="custom"/>
  <p:tag name="KSO_WM_TEMPLATE_INDEX" val="20204521"/>
  <p:tag name="KSO_WM_SLIDE_ID" val="custom20204521_18"/>
  <p:tag name="KSO_WM_SPECIAL_SOURCE" val="bdnull"/>
</p:tagLst>
</file>

<file path=ppt/tags/tag28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4"/>
  <p:tag name="KSO_WM_UNIT_TYPE" val="e"/>
  <p:tag name="KSO_WM_UNIT_INDEX" val="1"/>
  <p:tag name="KSO_WM_UNIT_PRESET_TEXT" val="第一章"/>
  <p:tag name="KSO_WM_TEMPLATE_CATEGORY" val="custom"/>
  <p:tag name="KSO_WM_TEMPLATE_INDEX" val="20204521"/>
  <p:tag name="KSO_WM_UNIT_ID" val="custom20204521_7*e*1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1"/>
  <p:tag name="KSO_WM_UNIT_TYPE" val="i"/>
  <p:tag name="KSO_WM_UNIT_INDEX" val="1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2"/>
  <p:tag name="KSO_WM_UNIT_TYPE" val="i"/>
  <p:tag name="KSO_WM_UNIT_INDEX" val="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521"/>
  <p:tag name="KSO_WM_UNIT_ID" val="custom20204521_7*a*1"/>
  <p:tag name="KSO_WM_UNIT_ISNUMDGMTITLE" val="0"/>
</p:tagLst>
</file>

<file path=ppt/tags/tag291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21"/>
  <p:tag name="KSO_WM_SLIDE_ID" val="custom20204521_7"/>
  <p:tag name="KSO_WM_SPECIAL_SOURCE" val="bdnull"/>
</p:tagLst>
</file>

<file path=ppt/tags/tag292.xml><?xml version="1.0" encoding="utf-8"?>
<p:tagLst xmlns:p="http://schemas.openxmlformats.org/presentationml/2006/main">
  <p:tag name="KSO_WM_UNIT_BLOCK" val="0"/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单击此处添加大标题"/>
  <p:tag name="KSO_WM_TEMPLATE_CATEGORY" val="custom"/>
  <p:tag name="KSO_WM_TEMPLATE_INDEX" val="20204521"/>
  <p:tag name="KSO_WM_UNIT_ID" val="custom20204521_29*a*1"/>
  <p:tag name="KSO_WM_UNIT_ISNUMDGMTITLE" val="0"/>
  <p:tag name="KSO_WM_UNIT_TEXT_FILL_FORE_SCHEMECOLOR_INDEX" val="13"/>
  <p:tag name="KSO_WM_UNIT_TEXT_FILL_TYPE" val="1"/>
  <p:tag name="KSO_WM_UNIT_USESOURCEFORMAT_APPLY" val="1"/>
  <p:tag name="KSO_WM_UNIT_MEDIACOVER_STYLEID" val="1"/>
  <p:tag name="KSO_WM_UNIT_MEDIACOVER_TEXTSTATE" val="0"/>
  <p:tag name="KSO_WM_UNIT_MEDIACOVER_BTN_STATE" val="1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293.xml><?xml version="1.0" encoding="utf-8"?>
<p:tagLst xmlns:p="http://schemas.openxmlformats.org/presentationml/2006/main">
  <p:tag name="KSO_WM_BEAUTIFY_FLAG" val="#wm#"/>
  <p:tag name="KSO_WM_TEMPLATE_CATEGORY" val="custom"/>
  <p:tag name="KSO_WM_TEMPLATE_INDEX" val="20204521"/>
  <p:tag name="KSO_WM_SPECIAL_SOURCE" val="bdnull"/>
</p:tagLst>
</file>

<file path=ppt/tags/tag29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4"/>
  <p:tag name="KSO_WM_UNIT_TYPE" val="e"/>
  <p:tag name="KSO_WM_UNIT_INDEX" val="1"/>
  <p:tag name="KSO_WM_UNIT_PRESET_TEXT" val="第一章"/>
  <p:tag name="KSO_WM_TEMPLATE_CATEGORY" val="custom"/>
  <p:tag name="KSO_WM_TEMPLATE_INDEX" val="20204521"/>
  <p:tag name="KSO_WM_UNIT_ID" val="custom20204521_7*e*1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1"/>
  <p:tag name="KSO_WM_UNIT_TYPE" val="i"/>
  <p:tag name="KSO_WM_UNIT_INDEX" val="1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2"/>
  <p:tag name="KSO_WM_UNIT_TYPE" val="i"/>
  <p:tag name="KSO_WM_UNIT_INDEX" val="2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521"/>
  <p:tag name="KSO_WM_UNIT_ID" val="custom20204521_7*a*1"/>
  <p:tag name="KSO_WM_UNIT_ISNUMDGMTITLE" val="0"/>
</p:tagLst>
</file>

<file path=ppt/tags/tag298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21"/>
  <p:tag name="KSO_WM_SLIDE_ID" val="custom20204521_7"/>
  <p:tag name="KSO_WM_SPECIAL_SOURCE" val="bdnull"/>
</p:tagLst>
</file>

<file path=ppt/tags/tag299.xml><?xml version="1.0" encoding="utf-8"?>
<p:tagLst xmlns:p="http://schemas.openxmlformats.org/presentationml/2006/main">
  <p:tag name="KSO_WM_SLIDE_BACKGROUND_TYPE" val="frame"/>
  <p:tag name="KSO_WM_UNIT_SUBTYPE" val="h"/>
  <p:tag name="KSO_WM_TEMPLATE_CATEGORY" val="custom"/>
  <p:tag name="KSO_WM_TEMPLATE_INDEX" val="20204521"/>
  <p:tag name="KSO_WM_UNIT_ID" val="custom20204521_29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LAYERLEVEL" val="1"/>
  <p:tag name="KSO_WM_TAG_VERSION" val="1.0"/>
  <p:tag name="KSO_WM_BEAUTIFY_FLAG" val="#wm#"/>
  <p:tag name="KSO_WM_UNIT_BK_DARK_LIGHT" val="2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52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custom20204521_29*i*1"/>
  <p:tag name="KSO_WM_UNIT_LAYERLEVEL" val="1"/>
  <p:tag name="KSO_WM_TAG_VERSION" val="1.0"/>
  <p:tag name="KSO_WM_BEAUTIFY_FLAG" val="#wm#"/>
  <p:tag name="KSO_WM_UNIT_USESOURCEFORMAT_APPLY" val="1"/>
</p:tagLst>
</file>

<file path=ppt/tags/tag301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521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custom20204521_29*i*2"/>
  <p:tag name="KSO_WM_UNIT_LAYERLEVEL" val="1"/>
  <p:tag name="KSO_WM_TAG_VERSION" val="1.0"/>
  <p:tag name="KSO_WM_BEAUTIFY_FLAG" val="#wm#"/>
  <p:tag name="KSO_WM_UNIT_USESOURCEFORMAT_APPLY" val="1"/>
</p:tagLst>
</file>

<file path=ppt/tags/tag302.xml><?xml version="1.0" encoding="utf-8"?>
<p:tagLst xmlns:p="http://schemas.openxmlformats.org/presentationml/2006/main">
  <p:tag name="KSO_WM_UNIT_BLOCK" val="0"/>
  <p:tag name="KSO_WM_UNIT_IS_LAYOUT_DIAGRAM" val="1"/>
  <p:tag name="KSO_WM_UNIT_NOCLEAR" val="0"/>
  <p:tag name="KSO_WM_UNIT_VALUE" val="75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h_f"/>
  <p:tag name="KSO_WM_UNIT_INDEX" val="1_1"/>
  <p:tag name="KSO_WM_UNIT_LAYERLEVEL" val="1_1"/>
  <p:tag name="KSO_WM_TAG_VERSION" val="1.0"/>
  <p:tag name="KSO_WM_BEAUTIFY_FLAG" val="#wm#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。"/>
  <p:tag name="KSO_WM_TEMPLATE_CATEGORY" val="custom"/>
  <p:tag name="KSO_WM_TEMPLATE_INDEX" val="20204521"/>
  <p:tag name="KSO_WM_UNIT_ID" val="custom20204521_29*h_f*1_1"/>
  <p:tag name="KSO_WM_UNIT_TEXT_FILL_FORE_SCHEMECOLOR_INDEX" val="13"/>
  <p:tag name="KSO_WM_UNIT_TEXT_FILL_TYPE" val="1"/>
  <p:tag name="KSO_WM_UNIT_USESOURCEFORMAT_APPLY" val="1"/>
</p:tagLst>
</file>

<file path=ppt/tags/tag303.xml><?xml version="1.0" encoding="utf-8"?>
<p:tagLst xmlns:p="http://schemas.openxmlformats.org/presentationml/2006/main">
  <p:tag name="KSO_WM_UNIT_BLOCK" val="0"/>
  <p:tag name="KSO_WM_UNIT_ISCONTENTSTITLE" val="0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a"/>
  <p:tag name="KSO_WM_UNIT_INDEX" val="1"/>
  <p:tag name="KSO_WM_UNIT_LAYERLEVEL" val="1"/>
  <p:tag name="KSO_WM_TAG_VERSION" val="1.0"/>
  <p:tag name="KSO_WM_BEAUTIFY_FLAG" val="#wm#"/>
  <p:tag name="KSO_WM_UNIT_PRESET_TEXT" val="单击此处添加大标题"/>
  <p:tag name="KSO_WM_TEMPLATE_CATEGORY" val="custom"/>
  <p:tag name="KSO_WM_TEMPLATE_INDEX" val="20204521"/>
  <p:tag name="KSO_WM_UNIT_ID" val="custom20204521_29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304.xml><?xml version="1.0" encoding="utf-8"?>
<p:tagLst xmlns:p="http://schemas.openxmlformats.org/presentationml/2006/main">
  <p:tag name="KSO_WM_UNIT_CHART_EMPHASIZE_BODY" val="0"/>
  <p:tag name="KSO_WM_UNIT_CHART_COMPONENT_FLAG" val="0"/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29*i*3"/>
  <p:tag name="KSO_WM_UNIT_TYPE" val="i"/>
  <p:tag name="KSO_WM_UNIT_INDEX" val="3"/>
  <p:tag name="KSO_WM_UNIT_FILL_FORE_SCHEMECOLOR_INDEX" val="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05.xml><?xml version="1.0" encoding="utf-8"?>
<p:tagLst xmlns:p="http://schemas.openxmlformats.org/presentationml/2006/main">
  <p:tag name="KSO_WM_UNIT_CHART_COMPARISON_MODE" val="0"/>
  <p:tag name="KSO_WM_UNIT_CHART_COMPARISON_MIN_SIZE" val="110"/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TYPE" val="i"/>
  <p:tag name="KSO_WM_UNIT_INDEX" val="2"/>
  <p:tag name="KSO_WM_UNIT_ID" val="custom20204521_29*i*2"/>
  <p:tag name="KSO_WM_TEMPLATE_CATEGORY" val="custom"/>
  <p:tag name="KSO_WM_TEMPLATE_INDEX" val="20204521"/>
  <p:tag name="KSO_WM_UNIT_LAYERLEVEL" val="1"/>
  <p:tag name="KSO_WM_TAG_VERSION" val="1.0"/>
  <p:tag name="KSO_WM_BEAUTIFY_FLAG" val="#wm#"/>
  <p:tag name="KSO_WM_UNIT_USESOURCEFORMAT_APPLY" val="1"/>
</p:tagLst>
</file>

<file path=ppt/tags/tag306.xml><?xml version="1.0" encoding="utf-8"?>
<p:tagLst xmlns:p="http://schemas.openxmlformats.org/presentationml/2006/main">
  <p:tag name="KSO_WM_UNIT_CHART_COMPONENT_FLAG" val="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29*i*4"/>
  <p:tag name="KSO_WM_UNIT_TYPE" val="i"/>
  <p:tag name="KSO_WM_UNIT_INDEX" val="4"/>
  <p:tag name="KSO_WM_UNIT_TEXT_FILL_FORE_SCHEMECOLOR_INDEX" val="2"/>
  <p:tag name="KSO_WM_UNIT_TEXT_FILL_TYPE" val="1"/>
  <p:tag name="KSO_WM_UNIT_USESOURCEFORMAT_APPLY" val="1"/>
</p:tagLst>
</file>

<file path=ppt/tags/tag307.xml><?xml version="1.0" encoding="utf-8"?>
<p:tagLst xmlns:p="http://schemas.openxmlformats.org/presentationml/2006/main">
  <p:tag name="KSO_WM_UNIT_CHART_COMPONENT_FLAG" val="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29*i*5"/>
  <p:tag name="KSO_WM_UNIT_TYPE" val="i"/>
  <p:tag name="KSO_WM_UNIT_INDEX" val="5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8.xml><?xml version="1.0" encoding="utf-8"?>
<p:tagLst xmlns:p="http://schemas.openxmlformats.org/presentationml/2006/main">
  <p:tag name="KSO_WM_UNIT_CHART_COMPONENT_FLAG" val="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29*i*6"/>
  <p:tag name="KSO_WM_UNIT_TYPE" val="i"/>
  <p:tag name="KSO_WM_UNIT_INDEX" val="6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309.xml><?xml version="1.0" encoding="utf-8"?>
<p:tagLst xmlns:p="http://schemas.openxmlformats.org/presentationml/2006/main">
  <p:tag name="KSO_WM_UNIT_CHART_COMPONENT_FLAG" val="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29*i*7"/>
  <p:tag name="KSO_WM_UNIT_TYPE" val="i"/>
  <p:tag name="KSO_WM_UNIT_INDEX" val="7"/>
  <p:tag name="KSO_WM_UNIT_LINE_FORE_SCHEMECOLOR_INDEX" val="5"/>
  <p:tag name="KSO_WM_UNIT_LINE_FILL_TYPE" val="2"/>
  <p:tag name="KSO_WM_UNIT_USESOURCEFORMAT_APPLY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CHART_COMPONENT_FLAG" val="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29*i*8"/>
  <p:tag name="KSO_WM_UNIT_TYPE" val="i"/>
  <p:tag name="KSO_WM_UNIT_INDEX" val="8"/>
  <p:tag name="KSO_WM_UNIT_TEXT_FILL_FORE_SCHEMECOLOR_INDEX" val="2"/>
  <p:tag name="KSO_WM_UNIT_TEXT_FILL_TYPE" val="1"/>
  <p:tag name="KSO_WM_UNIT_USESOURCEFORMAT_APPLY" val="1"/>
</p:tagLst>
</file>

<file path=ppt/tags/tag311.xml><?xml version="1.0" encoding="utf-8"?>
<p:tagLst xmlns:p="http://schemas.openxmlformats.org/presentationml/2006/main">
  <p:tag name="KSO_WM_UNIT_CHART_COMPARISON_LINE_VERTICAL" val="1"/>
  <p:tag name="KSO_WM_UNIT_CHART_COMPONENT_FLAG" val="0"/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29*i*9"/>
  <p:tag name="KSO_WM_UNIT_TYPE" val="i"/>
  <p:tag name="KSO_WM_UNIT_INDEX" val="9"/>
  <p:tag name="KSO_WM_UNIT_LINE_FORE_SCHEMECOLOR_INDEX" val="5"/>
  <p:tag name="KSO_WM_UNIT_LINE_FILL_TYPE" val="2"/>
  <p:tag name="KSO_WM_UNIT_USESOURCEFORMAT_APPLY" val="1"/>
</p:tagLst>
</file>

<file path=ppt/tags/tag312.xml><?xml version="1.0" encoding="utf-8"?>
<p:tagLst xmlns:p="http://schemas.openxmlformats.org/presentationml/2006/main">
  <p:tag name="KSO_WM_UNIT_CHART_COMPARISON_LINE_HORIZONTAL" val="0"/>
  <p:tag name="KSO_WM_UNIT_CHART_COMPONENT_FLAG" val="0"/>
  <p:tag name="KSO_WM_UNIT_BLOCK" val="0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29*i*10"/>
  <p:tag name="KSO_WM_UNIT_TYPE" val="i"/>
  <p:tag name="KSO_WM_UNIT_INDEX" val="10"/>
  <p:tag name="KSO_WM_UNIT_LINE_FORE_SCHEMECOLOR_INDEX" val="5"/>
  <p:tag name="KSO_WM_UNIT_LINE_FILL_TYPE" val="2"/>
  <p:tag name="KSO_WM_UNIT_USESOURCEFORMAT_APPLY" val="1"/>
</p:tagLst>
</file>

<file path=ppt/tags/tag313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}"/>
  <p:tag name="KSO_WM_SLIDE_BACKGROUND" val="[&quot;general&quot;,&quot;frame&quot;]"/>
  <p:tag name="KSO_WM_SLIDE_RATIO" val="1.777778"/>
  <p:tag name="KSO_WM_TEMPLATE_SUBCATEGORY" val="0"/>
  <p:tag name="KSO_WM_SLIDE_TYPE" val="text"/>
  <p:tag name="KSO_WM_SLIDE_SUBTYPE" val="diag"/>
  <p:tag name="KSO_WM_SLIDE_ITEM_CNT" val="1"/>
  <p:tag name="KSO_WM_SLIDE_INDEX" val="29"/>
  <p:tag name="KSO_WM_SLIDE_SIZE" val="828.238*344.406"/>
  <p:tag name="KSO_WM_SLIDE_POSITION" val="59.8124*134.594"/>
  <p:tag name="KSO_WM_DIAGRAM_GROUP_CODE" val="ζ1-1"/>
  <p:tag name="KSO_WM_SLIDE_DIAGTYPE" val="ζ"/>
  <p:tag name="KSO_WM_TAG_VERSION" val="1.0"/>
  <p:tag name="KSO_WM_BEAUTIFY_FLAG" val="#wm#"/>
  <p:tag name="KSO_WM_SLIDE_LAYOUT" val="a_i_h_ζ"/>
  <p:tag name="KSO_WM_SLIDE_LAYOUT_CNT" val="1_1_1_1"/>
  <p:tag name="KSO_WM_TEMPLATE_MASTER_TYPE" val="1"/>
  <p:tag name="KSO_WM_TEMPLATE_COLOR_TYPE" val="1"/>
  <p:tag name="KSO_WM_TEMPLATE_CATEGORY" val="custom"/>
  <p:tag name="KSO_WM_TEMPLATE_INDEX" val="20204521"/>
  <p:tag name="KSO_WM_SLIDE_ID" val="custom20204521_29"/>
  <p:tag name="KSO_WM_SPECIAL_SOURCE" val="bdnull"/>
</p:tagLst>
</file>

<file path=ppt/tags/tag314.xml><?xml version="1.0" encoding="utf-8"?>
<p:tagLst xmlns:p="http://schemas.openxmlformats.org/presentationml/2006/main">
  <p:tag name="REFSHAPE" val="245249924"/>
</p:tagLst>
</file>

<file path=ppt/tags/tag3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4_2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21*l_h_i*1_4_2"/>
  <p:tag name="KSO_WM_UNIT_FILL_FORE_SCHEMECOLOR_INDEX" val="6"/>
  <p:tag name="KSO_WM_UNIT_FILL_TYPE" val="1"/>
  <p:tag name="KSO_WM_UNIT_USESOURCEFORMAT_APPLY" val="1"/>
</p:tagLst>
</file>

<file path=ppt/tags/tag316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21"/>
  <p:tag name="KSO_WM_UNIT_ID" val="custom20204521_21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LAYERLEVEL" val="1"/>
  <p:tag name="KSO_WM_TAG_VERSION" val="1.0"/>
  <p:tag name="KSO_WM_BEAUTIFY_FLAG" val="#wm#"/>
  <p:tag name="KSO_WM_UNIT_BK_DARK_LIGHT" val="2"/>
  <p:tag name="KSO_WM_UNIT_FILL_FORE_SCHEMECOLOR_INDEX" val="15"/>
  <p:tag name="KSO_WM_UNIT_FILL_TYPE" val="1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17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52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ID" val="custom20204521_21*i*1"/>
  <p:tag name="KSO_WM_UNIT_LAYERLEVEL" val="1"/>
  <p:tag name="KSO_WM_TAG_VERSION" val="1.0"/>
  <p:tag name="KSO_WM_BEAUTIFY_FLAG" val="#wm#"/>
  <p:tag name="KSO_WM_UNIT_USESOURCEFORMAT_APPLY" val="1"/>
</p:tagLst>
</file>

<file path=ppt/tags/tag318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521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ID" val="custom20204521_21*i*2"/>
  <p:tag name="KSO_WM_UNIT_LAYERLEVEL" val="1"/>
  <p:tag name="KSO_WM_TAG_VERSION" val="1.0"/>
  <p:tag name="KSO_WM_BEAUTIFY_FLAG" val="#wm#"/>
  <p:tag name="KSO_WM_UNIT_USESOURCEFORMAT_APPLY" val="1"/>
</p:tagLst>
</file>

<file path=ppt/tags/tag319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21"/>
  <p:tag name="KSO_WM_UNIT_ID" val="custom20204521_21*a*1"/>
  <p:tag name="KSO_WM_DIAGRAM_GROUP_CODE" val="l1-3"/>
  <p:tag name="KSO_WM_UNIT_ISNUMDGMTITLE" val="0"/>
  <p:tag name="KSO_WM_UNIT_TEXT_FILL_FORE_SCHEMECOLOR_INDEX" val="1"/>
  <p:tag name="KSO_WM_UNIT_TEXT_FILL_TYPE" val="1"/>
  <p:tag name="KSO_WM_UNIT_USESOURCEFORMAT_APPLY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21*l_h_i*1_1_1"/>
  <p:tag name="KSO_WM_UNIT_LINE_FORE_SCHEMECOLOR_INDEX" val="5"/>
  <p:tag name="KSO_WM_UNIT_LINE_FILL_TYPE" val="2"/>
  <p:tag name="KSO_WM_UNIT_USESOURCEFORMAT_APPLY" val="1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21*l_h_i*1_2_1"/>
  <p:tag name="KSO_WM_UNIT_LINE_FORE_SCHEMECOLOR_INDEX" val="6"/>
  <p:tag name="KSO_WM_UNIT_LINE_FILL_TYPE" val="2"/>
  <p:tag name="KSO_WM_UNIT_USESOURCEFORMAT_APPLY" val="1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21*l_h_i*1_3_1"/>
  <p:tag name="KSO_WM_UNIT_LINE_FORE_SCHEMECOLOR_INDEX" val="5"/>
  <p:tag name="KSO_WM_UNIT_LINE_FILL_TYPE" val="2"/>
  <p:tag name="KSO_WM_UNIT_USESOURCEFORMAT_APPLY" val="1"/>
</p:tagLst>
</file>

<file path=ppt/tags/tag3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4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21*l_h_i*1_4_1"/>
  <p:tag name="KSO_WM_UNIT_LINE_FORE_SCHEMECOLOR_INDEX" val="6"/>
  <p:tag name="KSO_WM_UNIT_LINE_FILL_TYPE" val="2"/>
  <p:tag name="KSO_WM_UNIT_USESOURCEFORMAT_APPLY" val="1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1_2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21*l_h_i*1_1_2"/>
  <p:tag name="KSO_WM_UNIT_FILL_FORE_SCHEMECOLOR_INDEX" val="5"/>
  <p:tag name="KSO_WM_UNIT_FILL_TYPE" val="1"/>
  <p:tag name="KSO_WM_UNIT_USESOURCEFORMAT_APPLY" val="1"/>
</p:tagLst>
</file>

<file path=ppt/tags/tag325.xml><?xml version="1.0" encoding="utf-8"?>
<p:tagLst xmlns:p="http://schemas.openxmlformats.org/presentationml/2006/main">
  <p:tag name="REFSHAPE" val="245248156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2_2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21*l_h_i*1_2_2"/>
  <p:tag name="KSO_WM_UNIT_FILL_FORE_SCHEMECOLOR_INDEX" val="6"/>
  <p:tag name="KSO_WM_UNIT_FILL_TYPE" val="1"/>
  <p:tag name="KSO_WM_UNIT_USESOURCEFORMAT_APPLY" val="1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3"/>
  <p:tag name="KSO_WM_UNIT_TYPE" val="l_h_i"/>
  <p:tag name="KSO_WM_UNIT_INDEX" val="1_3_2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21*l_h_i*1_3_2"/>
  <p:tag name="KSO_WM_UNIT_FILL_FORE_SCHEMECOLOR_INDEX" val="5"/>
  <p:tag name="KSO_WM_UNIT_FILL_TYPE" val="1"/>
  <p:tag name="KSO_WM_UNIT_USESOURCEFORMAT_APPLY" val="1"/>
</p:tagLst>
</file>

<file path=ppt/tags/tag328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52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custom20204521_29*i*1"/>
  <p:tag name="KSO_WM_UNIT_LAYERLEVEL" val="1"/>
  <p:tag name="KSO_WM_TAG_VERSION" val="1.0"/>
  <p:tag name="KSO_WM_BEAUTIFY_FLAG" val="#wm#"/>
  <p:tag name="KSO_WM_UNIT_USESOURCEFORMAT_APPLY" val="1"/>
</p:tagLst>
</file>

<file path=ppt/tags/tag329.xml><?xml version="1.0" encoding="utf-8"?>
<p:tagLst xmlns:p="http://schemas.openxmlformats.org/presentationml/2006/main">
  <p:tag name="KSO_WM_SLIDE_BACKGROUND_TYPE" val="frame"/>
  <p:tag name="KSO_WM_TEMPLATE_CATEGORY" val="custom"/>
  <p:tag name="KSO_WM_TEMPLATE_INDEX" val="20204521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DIAGRAM_GROUP_CODE" val="ζ1-1"/>
  <p:tag name="KSO_WM_UNIT_ID" val="custom20204521_29*i*2"/>
  <p:tag name="KSO_WM_UNIT_LAYERLEVEL" val="1"/>
  <p:tag name="KSO_WM_TAG_VERSION" val="1.0"/>
  <p:tag name="KSO_WM_BEAUTIFY_FLAG" val="#wm#"/>
  <p:tag name="KSO_WM_UNIT_USESOURCEFORMAT_APPLY" val="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1.69,&quot;top&quot;:1.27,&quot;right&quot;:1.69,&quot;bottom&quot;:2.54},&quot;edge&quot;:{&quot;left&quot;:true,&quot;top&quot;:false,&quot;right&quot;:true,&quot;bottom&quot;:true}}]}"/>
  <p:tag name="KSO_WM_SLIDE_CAN_ADD_NAVIGATION" val="1"/>
  <p:tag name="KSO_WM_SLIDE_BACKGROUND" val="[&quot;navigation&quot;]"/>
  <p:tag name="KSO_WM_SLIDE_RATIO" val="1.777778"/>
  <p:tag name="KSO_WM_TEMPLATE_SUBCATEGORY" val="0"/>
  <p:tag name="KSO_WM_SLIDE_TYPE" val="text"/>
  <p:tag name="KSO_WM_SLIDE_SUBTYPE" val="diag"/>
  <p:tag name="KSO_WM_SLIDE_ITEM_CNT" val="4"/>
  <p:tag name="KSO_WM_SLIDE_INDEX" val="21"/>
  <p:tag name="KSO_WM_SLIDE_SIZE" val="866.553*361.219"/>
  <p:tag name="KSO_WM_SLIDE_POSITION" val="46.5421*119.438"/>
  <p:tag name="KSO_WM_DIAGRAM_GROUP_CODE" val="l1-3"/>
  <p:tag name="KSO_WM_SLIDE_DIAGTYPE" val="l"/>
  <p:tag name="KSO_WM_TAG_VERSION" val="1.0"/>
  <p:tag name="KSO_WM_BEAUTIFY_FLAG" val="#wm#"/>
  <p:tag name="KSO_WM_SLIDE_LAYOUT" val="a_i_l"/>
  <p:tag name="KSO_WM_SLIDE_LAYOUT_CNT" val="1_1_1"/>
  <p:tag name="KSO_WM_TEMPLATE_MASTER_TYPE" val="1"/>
  <p:tag name="KSO_WM_TEMPLATE_COLOR_TYPE" val="1"/>
  <p:tag name="KSO_WM_TEMPLATE_CATEGORY" val="custom"/>
  <p:tag name="KSO_WM_TEMPLATE_INDEX" val="20204521"/>
  <p:tag name="KSO_WM_SLIDE_ID" val="custom20204521_21"/>
  <p:tag name="KSO_WM_SPECIAL_SOURCE" val="bdnull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78_22*a*1"/>
  <p:tag name="KSO_WM_TEMPLATE_CATEGORY" val="custom"/>
  <p:tag name="KSO_WM_TEMPLATE_INDEX" val="20204978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感谢您的聆听"/>
</p:tagLst>
</file>

<file path=ppt/tags/tag332.xml><?xml version="1.0" encoding="utf-8"?>
<p:tagLst xmlns:p="http://schemas.openxmlformats.org/presentationml/2006/main">
  <p:tag name="KSO_WM_BEAUTIFY_FLAG" val="#wm#"/>
  <p:tag name="KSO_WM_TEMPLATE_CATEGORY" val="custom"/>
  <p:tag name="KSO_WM_TEMPLATE_INDEX" val="20204978"/>
  <p:tag name="KSO_WM_SLIDE_ID" val="custom20204978_22"/>
  <p:tag name="KSO_WM_TEMPLATE_SUBCATEGORY" val="0"/>
  <p:tag name="KSO_WM_TEMPLATE_MASTER_TYPE" val="1"/>
  <p:tag name="KSO_WM_TEMPLATE_COLOR_TYPE" val="1"/>
  <p:tag name="KSO_WM_SLIDE_ITEM_CNT" val="0"/>
  <p:tag name="KSO_WM_SLIDE_INDEX" val="22"/>
  <p:tag name="KSO_WM_TAG_VERSION" val="1.0"/>
  <p:tag name="KSO_WM_SLIDE_TYPE" val="endPage"/>
  <p:tag name="KSO_WM_SLIDE_SUBTYPE" val="pureTxt"/>
  <p:tag name="KSO_WM_SLIDE_LAYOUT" val="a_b"/>
  <p:tag name="KSO_WM_SLIDE_LAYOUT_CNT" val="1_1"/>
  <p:tag name="KSO_WM_SPECIAL_SOURCE" val="bdnull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MASK_FLAG" val="1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MASK_FLAG" val="1"/>
  <p:tag name="KSO_WM_SLIDE_BACKGROUND_TYPE" val="general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MASK_FLAG" val="1"/>
  <p:tag name="KSO_WM_SLIDE_BACKGROUND_TYPE" val="general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MASK_FLAG" val="1"/>
  <p:tag name="KSO_WM_SLIDE_BACKGROUND_TYPE" val="general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SLIDE_BACKGROUND_MASK_FLAG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SLIDE_BACKGROUND_MASK_FLAG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SLIDE_BACKGROUND_MASK_FLAG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SLIDE_BACKGROUND_MASK_FLAG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1_Office 主题​​">
  <a:themeElements>
    <a:clrScheme name="自定义 16">
      <a:dk1>
        <a:sysClr val="windowText" lastClr="000000"/>
      </a:dk1>
      <a:lt1>
        <a:sysClr val="window" lastClr="FFFFFF"/>
      </a:lt1>
      <a:dk2>
        <a:srgbClr val="F0F0F5"/>
      </a:dk2>
      <a:lt2>
        <a:srgbClr val="FFFFFF"/>
      </a:lt2>
      <a:accent1>
        <a:srgbClr val="6E9FF5"/>
      </a:accent1>
      <a:accent2>
        <a:srgbClr val="8997DA"/>
      </a:accent2>
      <a:accent3>
        <a:srgbClr val="A48EBF"/>
      </a:accent3>
      <a:accent4>
        <a:srgbClr val="BF86A4"/>
      </a:accent4>
      <a:accent5>
        <a:srgbClr val="DA7D89"/>
      </a:accent5>
      <a:accent6>
        <a:srgbClr val="F5756E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1829</Words>
  <Application>WPS 演示</Application>
  <PresentationFormat>宽屏</PresentationFormat>
  <Paragraphs>386</Paragraphs>
  <Slides>26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Arial</vt:lpstr>
      <vt:lpstr>宋体</vt:lpstr>
      <vt:lpstr>Wingdings</vt:lpstr>
      <vt:lpstr>微软雅黑</vt:lpstr>
      <vt:lpstr>汉仪旗黑-85S</vt:lpstr>
      <vt:lpstr>Segoe UI</vt:lpstr>
      <vt:lpstr>Arial Unicode MS</vt:lpstr>
      <vt:lpstr>等线</vt:lpstr>
      <vt:lpstr>1_Office 主题​​</vt:lpstr>
      <vt:lpstr>KM3.0培训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多轮交互的信息来自用户输入</vt:lpstr>
      <vt:lpstr>PowerPoint 演示文稿</vt:lpstr>
      <vt:lpstr>PowerPoint 演示文稿</vt:lpstr>
      <vt:lpstr>PowerPoint 演示文稿</vt:lpstr>
      <vt:lpstr>PowerPoint 演示文稿</vt:lpstr>
      <vt:lpstr>多轮交互中所需信息来自内部系统</vt:lpstr>
      <vt:lpstr>PowerPoint 演示文稿</vt:lpstr>
      <vt:lpstr>系统提供菜单供用户选择（菜单选项点选的方式进行交互）</vt:lpstr>
      <vt:lpstr>PowerPoint 演示文稿</vt:lpstr>
      <vt:lpstr>PowerPoint 演示文稿</vt:lpstr>
      <vt:lpstr>属性填槽场景</vt:lpstr>
      <vt:lpstr>PowerPoint 演示文稿</vt:lpstr>
      <vt:lpstr>场景查表</vt:lpstr>
      <vt:lpstr>PowerPoint 演示文稿</vt:lpstr>
      <vt:lpstr>示例场景（场景迁移）</vt:lpstr>
      <vt:lpstr>PowerPoint 演示文稿</vt:lpstr>
      <vt:lpstr>PowerPoint 演示文稿</vt:lpstr>
      <vt:lpstr>感谢您的聆听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光年。</cp:lastModifiedBy>
  <cp:revision>137</cp:revision>
  <dcterms:created xsi:type="dcterms:W3CDTF">2020-04-08T09:13:00Z</dcterms:created>
  <dcterms:modified xsi:type="dcterms:W3CDTF">2020-08-31T03:48:07Z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